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த் துரத்தவும், தன் கால்கள் நடவாதிருந்த பாதையிலே சமாதானத்தோடே நடக்கவும் பண்ணினவர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வுகள் அதைக் கண்டு பயப்படும், பூமியின் கடையாந்தரங்கள் நடுங்கும்; அவர்கள் சேர்ந்துவ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ுக்கு ஒருவர் ஒத்தாசை செய்து திடன்கொள் என்று சகோதரனுக்குச் சகோதரன் சொல்ல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ீங்கள் சூனியத்திலும் சூனியமாயிருக்கிறீர்கள்; உங்கள் செயல் வெறுமையிலும் வெறுமையானது; உங்களைத் தெரிந்துகொள்ளுகிறவன் அருவருப்பான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அவர்கள் எல்லாரும் மாயை, அவர்கள் கிரியைகள் விருதா; அவர்களுடைய விக்கிரகங்கள் காற்றும் வெறுமையுந்தான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அவர்கள் எல்லாரும் மாயை, அவர்கள் கிரியைகள் விருதா; அவர்களுடைய விக்கிரகங்கள் காற்றும் வெறுமையுந்தா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്വീപുകളേ, എന്റെ മുമ്പിൽ മിണ്ടാതെ ഇരിപ്പിൻ; ജാതികൾ ശക്തിയെ പുതുക്കട്ടെ; അവർ അടുത്തു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ട്ടെ; നാം തമ്മിൽ ന്യായവാദം ചെയ്യുന്നതിന്നു അടുത്തു വരി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ചെല്ലുന്നെടത്തൊക്കെയും നീതി എതിരേല്ക്കുന്നവനെ കിഴക്കുനിന്നു ഉണർത്തിയതാർ? അവൻ ജാതികളെ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ഏല്പിച്ചുകൊടുക്കയും അവനെ രാജാക്കന്മാരുടെ മേൽ വാഴുമാറാക്കുകയും ചെയ്യുന്നു; അവരുടെ വാളി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ടിപോലെയും അവരുടെ വില്ലിനെ പാറിപ്പോകുന്ന താളടിപോലെയും ആക്ക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അവരെ പിന്തുടർന്നു നിർഭയനായി കടന്നു ചെല്ലുന്നു; പാതയിൽ കാൽ വെച്ചല്ല അവൻ പോ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ർ അതു പ്രർത്തിക്കയും അനുഷ്ഠിക്കയും ചെയ്തു? ആദിമുതൽ തലമുറകളെ വിളിച്ചവൻ; യഹോവയായ ഞാൻ ആദ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്യന്മാരോടുകൂടെ അനന്യ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്വീപുകൾ കണ്ടു ഭയപ്പെട്ടു; ഭൂമിയുടെ അറുതികൾ വിറെച്ചു; അവർ ഒന്നിച്ചു കൂടി അടുത്തുവ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അന്യോന്യം സഹായിച്ചു; ഒരുത്തൻ മറ്റേവനോടു: ധൈര്യമായിര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ആശാരി തട്ടാനെയും കൊല്ലൻ കൂടം തല്ലുന്നവനെയും ധൈര്യപ്പെടുത്തി കൂട്ടിവിളക്കുന്നതിന്നു ചേല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, ഇളകാതെയിരിക്കേണ്ടതിന്നു അവൻ അതിനെ ആണികൊണ്ടു ഉറ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യോ, എന്റെ ദാസനായ യിസ്രായേലേ, ഞാൻ തിരഞ്ഞെടുത്ത യാക്കോബേ, എന്റെ സ്നേഹിതനായ അബ്രാഹ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േ, നീ എന്റെ ദാസ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ന്നെ നിരസിച്ചുകളയാതെ തിരഞ്ഞെടുത്തിരിക്കുന്നു എന്നു പറഞ്ഞുകൊണ്ടു ഭൂമിയുടെ അറ്റങ്ങള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യും അതിന്റെ മൂലകളിൽനിന്നു വിളിച്ചു ചേർക്കയും ചെയ്തിരിക്കുന്നവനായുള്ളോവേ, നീ ഭയപ്പെടേണ്ട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ന്നോടുകൂടെ ഉണ്ടു; ഭ്രമിച്ചുനോക്കേണ്ടാ, ഞാൻ നിന്റെ ദൈവം ആകുന്നു;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ീകരിക്കും; ഞാൻ നിന്നെ സഹായിക്കും; എന്റെ നീതിയുള്ള വലങ്കൈകൊണ്ടു ഞാൻ നിന്നെ താങ്ങ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നോടു കോപിച്ചിരിക്കുന്ന എല്ലാവരും ലജ്ജിച്ചു അമ്പരന്നുപോകും; നിന്നോടു വിവാദിക്ക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നോടു പോരാടുന്നവരെ നീ അന്വേഷിക്കും; കാണുകയില്ലതാനും; നിന്നോടു യുദ്ധം ചെയ്യ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സ്തിത്വവും ഇല്ലായ്മയുംപോലെ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ദൈവമായ യഹോവ എന്ന ഞാൻ നിന്റെ വലങ്കൈ പിടിച്ചു നിന്നോടു: ഭയപ്പെടേണ്ടാ,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ായിക്കും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ുഴുവായ യാക്കോബേ, യിസ്രായേൽപരിഷയേ, ഭയപ്പെടേണ്ടാ; ഞാൻ നിന്നെ സഹായിക്ക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; നിന്റെ വീണ്ടെടുപ്പുകാരൻ യിസ്രായേലിന്റെ പരിശുദ്ധ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താ, ഞാൻ നിന്നെ പുതിയതും മൂർച്ചയുള്ളതും പല്ലേറിയതും ആയ മെതിവണ്ടിയാക്കി തീർക്കുന്നു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ങ്ങളെ മെതിച്ചു പൊടിക്കുകയും കുന്നുകളെ പതിർപോലെ ആ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അവയെ പാറ്റും; കാറ്റു അവയെ പറപ്പിച്ചുകൊണ്ടുപോകും; ചുഴലിക്കാറ്റു അവയെ ചിതറിച്ചുകളയും; നീ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ിൽ ഘോഷിച്ചുല്ലസിച്ചു യിസ്രായേലിന്റെ പരിശുദ്ധനിൽ പുക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ളിയവരും ദരിദ്രന്മാരുമായവർ വെള്ളം തിരഞ്ഞുനടക്കുന്നു; ഒട്ടും കിട്ടായ്കയാൽ അവരുടെ നാവു ദാഹ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ണ്ടുപോകുന്നു. യഹോവയായ ഞാൻ അവർക്കു ഉത്തരം അരുളും; യിസ്രായേലിന്റെ ദൈവമായ ഞാൻ അവരെ കൈവി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പാഴ്മലകളിൽ നദികളെയും താഴ്വരകളുടെ നടുവിൽ ഉറവുകളെയും തുറക്കും; മരുഭൂമിയെ ഞാൻ നീർപൊയ്കയും വരണ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െ നീരുറവുകള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മരുഭൂമിയിൽ ദേവദാരു, ഖദിരമരം, കൊഴുന്തു, ഒലിവുവൃക്ഷം എന്നിവ നടും; ഞാൻ നിർജ്ജനപ്ര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രളവൃക്ഷവും പയിൻ മരവും പുന്നയും വെച്ചുപിട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യുടെ കൈ അതു ചെയ്തു എന്നും യിസ്രായേലിന്റെ പരിശുദ്ധൻ അതു സൃഷ്ടിച്ചു എന്നും അവരെല്ലാവരും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ു വിചാരിച്ചു ഗ്രഹിക്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ളുടെ വ്യവഹാരം കൊണ്ടുവരുവിൻ എന്നു യഹോവ കല്പിക്കുന്നു; നിങ്ങളുടെ ന്യായങ്ങളെ കാണിപ്പ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ോബിന്റെ രാജാവു 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ംഭവിപ്പാനുള്ളതു അവർ കാണിച്ചു നമ്മോടു പ്രസ്താവിക്കട്ടെ; നാം വിചാരിച്ചു അതിന്റെ അവസ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 ആദ്യകാര്യങ്ങൾ ഇന്നിന്നവയെന്നു അവർ പ്രസ്താവിക്കട്ടെ; അല്ലെങ്കിൽ സംഭവിപ്പാനുള്ളതു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ൾ ദേവന്മാർ എന്നു ഞങ്ങൾ അറിയേണ്ടതിന്നു മേലാൽ വരുവാനുള്ളതു പ്രസ്താവിപ്പിൻ; ഞങ്ങൾ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സ്മയിക്കേണ്ടതിന്നു നന്മയെങ്കിലും തിന്മയെങ്കിലും പ്രവർത്ത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ൾ ഇല്ലായ്മയും നിങ്ങളുടെ പ്രവൃത്തി നാസ്തിയും ആകുന്നു; നിങ്ങളെ വരിക്കുന്നവൻ കുത്സിത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ഒരുത്തനെ വടക്കുനിന്നു എഴുന്നേല്പിച്ചു; അവൻ വന്നിരിക്കുന്നു; സൂര്യോദയദിക്കിൽ നിന്നു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ല്പിച്ചു; അവൻ എന്റെ നാമത്തെ ആരാധിക്കും; അവർ വന്നു ചെളിയെപ്പോലെയും കുശവൻ കളിമണ്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വിട്ടുന്നതുപോലെയും ദേശാധിപതികളെ ചവ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ങ്ങൾ അറിയേണ്ടതിന്നു ആദിമുതലും അവൻ നീതിമാൻ എന്നു ഞങ്ങൾ പറയേണ്ടതിന്നു പണ്ടേയും ആ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ച്ചിട്ടുള്ളു? പ്രസ്താവിപ്പാനോ കാണിച്ചുതരുവാനോ നിങ്ങളുടെ വാക്കു കേൾപ്പാനോ ആര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ആദ്യനായി സീയോനോടു: ഇതാ, ഇതാ, അവർ വരുന്നു എന്നു പറയുന്നു; യെരൂശലേമിന്നു ഞാൻ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വാർത്താദൂതനെ 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നോക്കിയാറെ: ഒരുത്തനുമില്ല; ഞാൻ ചോദിച്ചാറെ; ഉത്തരം പറവാൻ അവരിൽ ഒരു ആലോചനക്കാര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െല്ലാവരും വ്യാജമാകുന്നു; അവരുടെ പ്രവൃത്തികൾ നാസ്തിയത്രേ; അവരുടെ വിഗ്രഹങ്ങൾ കാറ്റും ശൂന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2026-10-21T01:59:08Z</dcterms:created>
  <dcterms:modified xsi:type="dcterms:W3CDTF">2026-10-21T01:59:08Z</dcterms:modified>
  <dc:title>യെശയ്യാവ്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