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began again to teach by the sea side: and there was gathered unto him a great multitude, so that he entered into a ship, and sat in the sea; and the whole multitude was by the sea on the lan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began again to teach by the sea side: and there was gathered unto him a great multitude, so that he entered into a ship, and sat in the sea; and the whole multitude was by the sea on the lan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he taught them many things by parables, and said unto them in his doctrine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arken; Behold, there went out a sower to sow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t came to pass, as he sowed, some fell by the way side, and the fowls of the air came and devoured it up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t came to pass, as he sowed, some fell by the way side, and the fowls of the air came and devoured it up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ome fell on stony ground, where it had not much earth; and immediately it sprang up, because it had no depth of earth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some fell on stony ground, where it had not much earth; and immediately it sprang up, because it had no depth of earth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when the sun was up, it was scorched; and because it had no root, it withered awa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some fell among thorns, and the thorns grew up, and choked it, and it yielded no frui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other fell on good ground, and did yield fruit that sprang up and increased; and brought forth, some thirty, and some sixty, and some an hundr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other fell on good ground, and did yield fruit that sprang up and increased; and brought forth, some thirty, and some sixty, and some an hundr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he said unto them, He that has ears to hear, let him hea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when he was alone, they that were about him with the twelve asked of him the parabl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when he was alone, they that were about him with the twelve asked of him the parabl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said unto them, Unto you it is given to know the mystery of the kingdom of God: but unto them that are without, all these things are done in parables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he said unto them, Unto you it is given to know the mystery of the kingdom of God: but unto them that are without, all these things are done in parables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seeing they may see, and not perceive; and hearing they may hear, and not understand; lest at any time they should be converted, and their sins should be forgiven the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at seeing they may see, and not perceive; and hearing they may hear, and not understand; lest at any time they should be converted, and their sins should be forgiven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said unto them, Know all of you not this parable? and how then will all of you know all parables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he said unto them, Know all of you not this parable? and how then will all of you know all parables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sower sows the wor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se are they by the way side, where the word is sown; but when they have heard, Satan comes immediately, and takes away the word that was sown in their heart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se are they by the way side, where the word is sown; but when they have heard, Satan comes immediately, and takes away the word that was sown in their heart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se are they likewise which are sown on stony ground; who, when they have heard the word, immediately receive it with gladness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ave no root in themselves, and so endure but for a time: afterward, when affliction or persecution arises for the word's sake, immediately they are offend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have no root in themselves, and so endure but for a time: afterward, when affliction or persecution arises for the word's sake, immediately they are offende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se are they which are sown among thorns; such as hear the word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hese are they which are sown among thorns; such as hear the word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cares of this world, and the deceitfulness of riches, and the lusts of other things entering in, choke the word, and it becomes unfruitfu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se are they which are sown on good ground; such as hear the word, and receive it, and bring forth fruit, some thirtyfold, some sixty, and some an hundr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these are they which are sown on good ground; such as hear the word, and receive it, and bring forth fruit, some thirtyfold, some sixty, and some an hundre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he said unto them, Is a candle brought to be put under a bushel, or under a bed? and not to be set on a candlestick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he said unto them, Is a candle brought to be put under a bushel, or under a bed? and not to be set on a candlestick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there is nothing hid, which shall not be manifested; neither was any thing kept secret, but that it should come abroa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f any man have ears to hear, let him hea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said unto them, Take heed what all of you hear: with what measure all of you mete, it shall be measured to you: and unto you that hear shall more be give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he said unto them, Take heed what all of you hear: with what measure all of you mete, it shall be measured to you: and unto you that hear shall more be given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he that has, to him shall be given: and he that has not, from him shall be taken even that which he ha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he that has, to him shall be given: and he that has not, from him shall be taken even that which he ha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he said, So is the kingdom of God, as if a man should cast seed into the ground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ould sleep, and rise night and day, and the seed should spring and grow up, he knows not how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ould sleep, and rise night and day, and the seed should spring and grow up, he knows not how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earth brings forth fruit of herself; first the blade, then the ear, after that the full corn in the ear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earth brings forth fruit of herself; first the blade, then the ear, after that the full corn in the ear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ut when the fruit is brought forth, immediately he puts in the sickle, because the harvest has com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e said, Unto which shall we liken the kingdom of God? or with what comparison shall we compare it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he said, Unto which shall we liken the kingdom of God? or with what comparison shall we compare it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t is like a grain of mustard seed, which, when it is sown in the earth, is less than all the seeds that be in the earth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t is like a grain of mustard seed, which, when it is sown in the earth, is less than all the seeds that be in the earth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when it is sown, it grows up, and becomes greater than all herbs, and shoots out great branches; so that the fowls of the air may lodge under the shadow of it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But when it is sown, it grows up, and becomes greater than all herbs, and shoots out great branches; so that the fowls of the air may lodge under the shadow of it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with many such parables spoke he the word unto them, as they were able to hear it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with many such parables spoke he the word unto them, as they were able to hear it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But without a parable spoke he not unto them: and when they were alone, he expounded all things to his disciples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But without a parable spoke he not unto them: and when they were alone, he expounded all things to his disciples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the same day, when the even was come, he says unto them, Let us pass over unto the other side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when they had sent away the multitude, they took him even as he was in the ship. And there were also with him other little ships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when they had sent away the multitude, they took him even as he was in the ship. And there were also with him other little ships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there arose a great storm of wind, and the waves beat into the ship, so that it was now full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he was in the hinder part of the ship, asleep on a pillow: and they awake him, and say unto him, Master, care you not that we perish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he was in the hinder part of the ship, asleep on a pillow: and they awake him, and say unto him, Master, care you not that we perish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he arose, and rebuked the wind, and said unto the sea, Peace, be still. And the wind ceased, and there was a great calm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he arose, and rebuked the wind, and said unto the sea, Peace, be still. And the wind ceased, and there was a great calm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he said unto them, Why are all of you so fearful? how is it that all of you have no faith?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he said unto them, Why are all of you so fearful? how is it that all of you have no faith?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they feared exceedingly, and said one to another, What manner of man is this, that even the wind and the sea obey him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And they feared exceedingly, and said one to another, What manner of man is this, that even the wind and the sea obey him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39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றுபடியும் கடலோரத்திலே போதகம்பண்ணத் தொடங்கினார். திரளான ஜனங்கள் அவரிடத்தில் கூடிவந்த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 கடலிலே நின்ற ஒரு படவில் ஏறி உட்கார்ந்தார்; ஜனங்களெல்லாரும் கடற்கரையில் நி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நேக விசேஷங்களை உவமைகளாக அவர்களுக்குப் போதித்தார்; போதிக்கிறபொழுது அவர்களுக்குச் சொன்ன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ேளுங்கள், விதைக்கிறவன் ஒருவன் விதைக்கப் புறப்பட்ட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ிதைக்கையில், சில விதை வழியருகே விழுந்தது; ஆகாயத்துப் பறவைகள் வந்து அ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ித்துப்போ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ல விதை அதிக மண்ணில்லாத கற்பாறை நிலத்தில் விழுந்தது; அதற்கு ஆழமான மண்ணில்லாததினாலே சீக்கி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ள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யில் ஏறினபோதோ, தீய்ந்துபோய், வேரில்லாமையால் உலர்ந்து 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வளர்ந்து, அது பலன் கொடாதபடி அதை நெருக்கிப்போ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ு, ஓங்கிவளருகிற பயிராகி, ஒன்று முப்பதும், ஒன்று அறுபதும், ஒ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ூறுமாகப் பலன் த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ட்கிறதற்குக் காதுள்ளவன் கேட்கக்கடவன் என்று அவர்களுக்குச்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னித்திருக்கிறபோது, பன்னிருவரோடுங்கூட அவரைச் சூழ்ந்திருந்தவர்கள் இந்த உவமையைக் குற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ிடத்தில் கே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தேவனுடைய ராஜ்யத்தின் இரகசியத்தை அறியும்படி உங்களுக்கு அருளப்பட்டது. புறம்ப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வர்களுக்கோ இவைகளெல்லாம் உவமைகளாகச் சொல்லப்பட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ுணப்படாதபடிக்கும், பாவங்கள் அவர்களுக்கு மன்னிக்கப்படாதபடிக்கும், அவர்கள் கண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ாதவர்களாகவும், கேட்டும் உணராதவர்களாகவும் இருக்கும்படி, இப்படிச் சொல்லப்படுகிற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அவர்களை நோக்கி: இந்த உவமையை நீங்கள் அறியவில்லையா? அறியாவிட்டால் மற்ற உவமைகள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்படி அறிவ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தைக்கிறவன் வசனத்தை விதை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சனத்தைக் கேட்டவுடனே, சாத்தான் வந்து, அவர்கள் இருதயங்களில் விதைக்கப்பட்ட வசன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ப்போடுகிறான். இவர்களே வசனம் விதைக்கப்படுகிற வழியருகான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வசனத்தைக் கேட்டவுடனே அதைச் சந்தோஷத்தோடு ஏற்றுக்கொண்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ுக்குள்ளே வேர்கொள்ளாதபடியால், கொஞ்சக்காலமாத்திரம் நிலைத்திருக்கிறார்கள், வசனத்தினிம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்திரவமும் துன்பமும் உண்டானவுடனே இடறலடைகிறார்கள்; இவர்களே கற்பாறை நிலத்தில் விதைக்கப்பட்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சனத்தைக் கேட்டும், உலகக்கவலைகளும், ஐசுவரியத்தின் மயக்கமும், மற்றவைகளைப்பற்றி உண்டா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ச்சைகளும் உட்பிரவேசித்து, வசனத்தை நெருக்கிப் போட, அதினால் பலனற்றுப்போகிற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முள்ளுள்ள இடங்களில் விதைக்கப்பட்டவ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சனத்தைக் கேட்டு, ஏற்றுக்கொண்டு, ஒன்று முப்பதும், ஒன்று அறுபதும், ஒன்று நூறுமாக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ன்கொடுக்கிறார்கள்; இவர்களே நல்ல நிலத்தில் விதைக்கப்பட்டவ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அவர் அவர்களை நோக்கி: விளக்கைத் தண்டின்மேல் வைக்கிறதற்கேயன்றி, மரக்காலின் கீழாக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ிலின் கீழாகிலும், வைக்கிறதற்குக் கொண்டுவருவா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ரங்கமாகாத அந்தரங்கமுமில்லை, வெளிக்கு வராத மறைபொருள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ட்கிறதற்கு ஒருவன் காதுள்ளவனாயிருந்தால் கேட்கக்கடவ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அவர் அவர்களை நோக்கி: நீங்கள் கேட்கிறதைக் கவனியுங்கள், எந்த அளவினால் அளக்கிறீர்களோ, அ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ளவினால் உங்களுக்கும் அளக்கப்படும்; கேட்கிற உங்களுக்கு அதிகம் கொடு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ள்ளவனெவனோ அவனுக்குக் கொடுக்கப்படும்; இல்லாதவனெவனோ அவனிடத்தில் உள்ளதும் எடுத்துக்கொள்ள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அவர் அவர்களை நோக்கி: தேவனுடைய ராஜ்யமானது, ஒரு மனுஷன் நிலத்தில் விதையை விதைத்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வில் தூங்கி, பகலில் விழித்திருக்க, அவனுக்குத் தெரியாதவிதமாய், விதை முளைத்துப் பயிராகிற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ப்படியென்றால், நிலமானது முன்பு முளையையும், பின்பு கதிரையும், கதிரிலே நிறைந்த தானிய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னாகத் தானாய்க் கொட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யிர் விளைந்து அறுப்புக்காலம் வந்தவுடனே, அறுக்கிறதற்கு ஆட்களை அனுப்புகிறா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னும் அவர் அவர்களை நோக்கி: தேவனுடைய ராஜ்யத்தை எதற்கு ஒப்பிடுவோம்? அல்லது எந்த உவமை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ைத் திருஷ்டாந்தப்படுத்துவோ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 கடுகு விதைக்கு ஒப்பாயிருக்கிறது; அது பூமியில் விதைக்கப்படும்போது பூமியிலுள்ள சக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தைகளிலும் சிறிதாயிருக்கிற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தைக்கப்பட்டபின்போ, அது வளர்ந்து, சகல பூண்டுகளிலும் பெரிதாகி, ஆகாயத்துப்பறவைகள் அத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ழலின்கீழ் வந்தடையத்தக்க பெரிய கிளைகளை விட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ேட்டறியும் திராணிக்குத்தக்கதாக, அவர் இப்படிப்பட்ட அநேக உவமைகளினாலே அவர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சனத்தைச்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வமைகளினாலேயன்றி அவர்களுக்கு ஒன்றும் சொல்லவில்லை; அவர் தம்முடைய சீஷரோடே தனித்திருக்க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 எல்லாவற்றையும் விவரித்துச்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சாயங்காலத்தில், அவர் அவர்களை நோக்கி: அக்கரைக்குப் போவோம் வாருங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ஜனங்களை அனுப்பிவிட்டு, அவர் படவிலிருந்தபடியே அவரைக் கொண்டுபோனார்கள். வேறே படவு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ோடேகூட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, பலத்த சுழல்காற்று உண்டாகி, படவு நிரம்பத்தக்கதாக, அலைகள் அதின்மேல் மோத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ப்பலின் பின்னணியத்தில் அவர் தலையணை வைத்து நித்திரையாயிருந்தார். அவர்கள் அவரை எழுப்பி: போதக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ங்கள் மடிந்து போகிறது உமக்குக் கவலையில்லையா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ழுந்து, காற்றை அதட்டி, கடலைப்பார்த்து: இரையாதே, அமைதலாயிரு என்றார். அப்பொழுது கா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ன்றுபோய், மிகுந்த அமைதலுண்ட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அவர்களை நோக்கி: ஏன் இப்படிப் பயப்படுகிறீர்கள்? ஏன் உங்களுக்கு விசுவாசம் இல்லாமற்போயி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மிகவும் பயந்து: இவர் யாரோ? காற்றும் கடலும் இவருக்குக் கீழ்ப்படிகிறதே என்ற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ரோடொருவர் சொல்ல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ற்க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2026-11-01T10:08:43Z</dcterms:created>
  <dcterms:modified xsi:type="dcterms:W3CDTF">2026-11-01T10:08:43Z</dcterms:modified>
  <dc:title>மாற்கு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