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ஸ்திரீ சீரோபேனிக்கியா தேசத்தாளாகிய கிரேக்க ஸ்திரீயாயிருந்தாள்; அவள் தன் மகளைப் பிடித்திருக்கிற பிசாசைத் துரத்திவிடவேண்டுமென்று அவரை வேண்டிக்கொண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ஸ்திரீ சீரோபேனிக்கியா தேசத்தாளாகிய கிரேக்க ஸ்திரீயாயிருந்தாள்; அவள் தன் மகளைப் பிடித்திருக்கிற பிசாசைத் துரத்திவிடவேண்டுமென்று அவரை வேண்டிக்கொண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ளை நோக்கி: முந்திப் பிள்ளைகள் திருப்தியடையட்டும்; பிள்ளைகளின் அப்பத்தை எடுத்து, நாய்க்குட்டிகளுக்குப் போடுகிறது நல்லதல்ல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ளை நோக்கி: முந்திப் பிள்ளைகள் திருப்தியடையட்டும்; பிள்ளைகளின் அப்பத்தை எடுத்து, நாய்க்குட்டிகளுக்குப் போடுகிறது நல்லதல்ல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ள்: மெய்தான் ஆண்டவரே, ஆகிலும் மேஜையின் கீழிருக்கும் நாய்க்குட்டிகள் பிள்ளைகள் சிந்துகிற துணிக்கைகளைத் தின்னுமே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ள்: மெய்தான் ஆண்டவரே, ஆகிலும் மேஜையின் கீழிருக்கும் நாய்க்குட்டிகள் பிள்ளைகள் சிந்துகிற துணிக்கைகளைத் தின்னுமே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அவர்: நீ சொன்ன அந்த வார்த்தையினிமித்தம் போகலாம். பிசாசு உன் மகளை விட்டு நீங்கிப்போயிற்ற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ள் தன் வீட்டுக்கு வந்தபொழுது, பிசாசு போய் விட்டதையும், தன் மகள் கட்டிலில் படுத்திருக்கிறதையும் கண்ட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ுபடியும், அவர் தீரு சீதோன் பட்டணங்களின் எல்லைகளை விட்டுப் புறப்பட்டு, தெக்கப்போலியின் எல்லைகளின் வழியாய்க் கலிலேயாக் கடலருகே வ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ங்கே கொன்னைவாயுடைய ஒரு செவிடனை அவரிடத்தில் கொண்டுவந்து, அவர் தமது கையை அவன்மேல் வைக்கும்படி வேண்டிக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, அவர் அவனை ஜனக்கூட்டத்தை விட்டுத் தனியே அழைத்துக்கொண்டுபோய், தம்முடைய விரல்களை அவன் காதுகளில் வைத்து, உமிழ்ந்து, அவனுடைய நாவைத்தொட்ட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, அவர் அவனை ஜனக்கூட்டத்தை விட்டுத் தனியே அழைத்துக்கொண்டுபோய், தம்முடைய விரல்களை அவன் காதுகளில் வைத்து, உமிழ்ந்து, அவனுடைய நாவைத்தொட்ட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த்தை அண்ணாந்து பார்த்து, பெருமூச்சுவிட்டு: எப்பத்தா என்றார். அதற்குத் திறக்கப்படுவாயாக என்று அர்த்தம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டனே அவனுடைய செவிகள் திறக்கப்பட்டு, அவனுடைய நாவின் கட்டும் அவிழ்ந்து, அவன் செவ்வையாய்ப் பேச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ஒருவருக்கும் சொல்லவேண்டாமென்று அவர்களுக்குக் கட்டளையிட்டார்; ஆகிலும் எவ்வளவு அதிகமாய் அவர்களுக்குக் கட்டளையிட்டாரோ, அவ்வளவு அதிகமாய் அவர்கள் அதைப் பிரசித்தம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ஒருவருக்கும் சொல்லவேண்டாமென்று அவர்களுக்குக் கட்டளையிட்டார்; ஆகிலும் எவ்வளவு அதிகமாய் அவர்களுக்குக் கட்டளையிட்டாரோ, அவ்வளவு அதிகமாய் அவர்கள் அதைப் பிரசித்தம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வற்றையும் நன்றாய்ச் செய்தார்; செவிடர் கேட்கவும், ஊமையர் பேசவும்பண்ணுகிறார் என்று சொல்லி, மேன்மேலும் ஆச்சரிய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வற்றையும் நன்றாய்ச் செய்தார்; செவிடர் கேட்கவும், ஊமையர் பேசவும்பண்ணுகிறார் என்று சொல்லி, மேன்மேலும் ஆச்சரியப்ப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ுசலேமிலிருந்து வந்த பரிசேயரும், வேதபாரகரில் சிலரும் அவரிடத்தில் கூடி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ில் சிலர் கழுவாத அசுத்த கைகளிளாலே போஜனம்பண்ணுகிறதை அவர்கள் கண்டு குற்றம்பி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பரிசேயர் முதலிய யூதர் அனைவரும் முன்னோர்களின் பாரம்பரியத்தைத் கைக்கொண்டு, அடிக்கடி கைகழுவினாலொழியச் சாப்பிடமா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பரிசேயர் முதலிய யூதர் அனைவரும் முன்னோர்களின் பாரம்பரியத்தைத் கைக்கொண்டு, அடிக்கடி கைகழுவினாலொழியச் சாப்பிடமா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ையிலிருந்து வரும்போதும் ஸ்நானம்பண்ணாமல் சாப்பிடமாட்டார்கள். அப்படியே செம்புகளையும் கிண்ணங்களையும் செப்புக்குடங்களையும் மணைகளையும் கழுவுகிறதுமல்லாமல், வேறு அநேக ஆசாரங்களையும் கைக்கொண்டுவர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ையிலிருந்து வரும்போதும் ஸ்நானம்பண்ணாமல் சாப்பிடமாட்டார்கள். அப்படியே செம்புகளையும் கிண்ணங்களையும் செப்புக்குடங்களையும் மணைகளையும் கழுவுகிறதுமல்லாமல், வேறு அநேக ஆசாரங்களையும் கைக்கொண்டுவர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அந்தப் பரிசேயரும் வேதபாரகரும் அவரை நோக்கி: உம்முடைய சீஷர்கள் ஏன் முன்னோருடைய பாரம்பரியத்தை மீறி கை கழுவாமல் சாப்பிடுகிறார்கள் என்று கே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அந்தப் பரிசேயரும் வேதபாரகரும் அவரை நோக்கி: உம்முடைய சீஷர்கள் ஏன் முன்னோருடைய பாரம்பரியத்தை மீறி கை கழுவாமல் சாப்பிடுகிறார்கள் என்று கே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அவர் பிரதியுத்தரமாக: இந்த ஜனங்கள் தங்கள் உதடுகளால் என்னைக் கனம்பண்ணுகிறார்கள்; அவர்கள் இருதயமோ எனக்குத் தூரமாய் விலகியிருக்கிறது எ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அவர் பிரதியுத்தரமாக: இந்த ஜனங்கள் தங்கள் உதடுகளால் என்னைக் கனம்பண்ணுகிறார்கள்; அவர்கள் இருதயமோ எனக்குத் தூரமாய் விலகியிருக்கிறது எ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ுடைய கற்பனைகளை உபதேசங்களாகப் போதித்து, வீணாய் எனக்கு ஆராதனை செய்கிறார்கள் என்றும், எழுதியிருக்கிறபிரகாரம், மாயக்காரராகிய உங்களைக் குறித்து, ஏசாயா நன்றாய்த் தீர்க்கதரிசனம் சொல்லியிரு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ுடைய கற்பனைகளை உபதேசங்களாகப் போதித்து, வீணாய் எனக்கு ஆராதனை செய்கிறார்கள் என்றும், எழுதியிருக்கிறபிரகாரம், மாயக்காரராகிய உங்களைக் குறித்து, ஏசாயா நன்றாய்த் தீர்க்கதரிசனம் சொல்லியிரு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ுடைய கட்டளையைத் தள்ளிவிட்டு, மனுஷருடைய பாரம்பரியத்தைக் கைக்கொண்டுவருகிறவர்களாய், கிண்ணங்களையும் செம்புகளையும் கழுவுகிறீர்கள்; மற்றும் இப்படிப்பட்ட அநேக சடங்குகளையும் அனுசரித்து வருகிறீ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அவர் அவர்களை நோக்கி: நீங்கள் உங்கள் பாரம்பரியத்தைக் கைக்கொள்ளும்படிக்குத் தேவனுடைய கட்டளைகளை வியர்த்தமாக்கினது நன்ற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அவர் அவர்களை நோக்கி: நீங்கள் உங்கள் பாரம்பரியத்தைக் கைக்கொள்ளும்படிக்குத் தேவனுடைய கட்டளைகளை வியர்த்தமாக்கினது நன்ற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உன் தகப்பனையும் உன் தாயையும் கனம்பண்ணுவாயாக என்றும், தன் தகப்பனையாவது தாயையாவது நிந்திக்கிறவன் கொல்லப்படவேண்டும் என்றும், மோசே சொல்லியிருக்கிறார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உன் தகப்பனையும் உன் தாயையும் கனம்பண்ணுவாயாக என்றும், தன் தகப்பனையாவது தாயையாவது நிந்திக்கிறவன் கொல்லப்படவேண்டும் என்றும், மோசே சொல்லியிருக்கிறார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ோ, ஒருவன் தன் தகப்பனையாவது தாயையாவது நோக்கி: உனக்கு நான் செய்யும் உதவி எது உண்டோ, அதைக் கொர்பான் என்னும் காணிக்கையாகக் கொடுக்கிறேன் என்று சொல்லிவிட்டால் அவனுடைய கடமை தீர்ந்தது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ோ, ஒருவன் தன் தகப்பனையாவது தாயையாவது நோக்கி: உனக்கு நான் செய்யும் உதவி எது உண்டோ, அதைக் கொர்பான் என்னும் காணிக்கையாகக் கொடுக்கிறேன் என்று சொல்லிவிட்டால் அவனுடைய கடமை தீர்ந்தது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இனி தன் தகப்பனுக்காவது தன் தாய்க்காவது யாதொரு உதவியும் செய்ய ஒட்டாமல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ோதித்த உங்கள் பாரம்பரியத்தினால் தேவ வசனத்தை அவமாக்குகிறீர்கள். இதுபோலவே நீங்கள் மற்றும் அநேக காரியங்களையும் செய்கிறீர்கள் என்று சொன்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ஜனங்களெல்லாரையும் வரவழைத்து அவர்களை நோக்கி: நீங்கள் எல்லாரும் எனக்குச் செவிகொடுத்து உண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ப் புறம்பே இருந்து அவனுக்குள்ளே போகிறதொன்றும் அவனைத் தீட்டுப்படுத்தமாட்டாது; அவன் உள்ளத்திலிருந்து புறப்படுகிறவைகளே மனுஷனைத் தீட்டுப்படுத்த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கிறதற்கு ஒருவன் காதுள்ளவனாயிருந்தால் கேட்கக்கடவ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ஜனங்களை விட்டு வீட்டுக்குள் பிரவேசித்தபோது, அவருடைய சீஷர்கள் அவர் சொன்ன உவமையைக்குறித்து அவரிடத்தில் விசார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: நீங்களும் இவ்வளவு உணர்வில்லாதவர்களா? புறம்பேயிருந்து மனுஷனுக்குள்ளே போகிறதொன்றும் அவனைத் தீட்டுப்படுத்தமாட்டாதென்று நீங்கள் அறிந்துகொள்ளவில்லையா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: நீங்களும் இவ்வளவு உணர்வில்லாதவர்களா? புறம்பேயிருந்து மனுஷனுக்குள்ளே போகிறதொன்றும் அவனைத் தீட்டுப்படுத்தமாட்டாதென்று நீங்கள் அறிந்துகொள்ளவில்லைய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இருதயத்தில் போகாமல் வயிற்றிலே போகிறது; அதிலிருந்து எல்லாப் போஜனங்களின் அசுத்தங்களையும் கழிக்கிற ஆசனவழியாய் நீங்கிப்போ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இருதயத்தில் போகாமல் வயிற்றிலே போகிறது; அதிலிருந்து எல்லாப் போஜனங்களின் அசுத்தங்களையும் கழிக்கிற ஆசனவழியாய் நீங்கிப்போ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ுக்குள்ளே இருந்து புறப்படுகிறதே மனுஷனைத் தீட்டுப்படுத்த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மனுஷருடைய இருதயத்திற்குள்ளிருந்து பொல்லாத சிந்தனைகளும், விபசாரங்களும், வேசித்தனங்களும், கொலைபாதகங்கள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ளவுகளும், பொருளாசைகளும், துஷ்டத்தனங்களும், கபடும், காமவிகாரமும், வன்கண்ணும், தூஷணமும், பெருமையும், மதிகேடும் புறப்பட்டுவர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ொல்லாங்கானவைகளாகிய இவைகளெல்லாம் உள்ளத்திலிருந்து புறப்பட்டு மனுஷனைத் தீட்டுப்படுத்தும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அவர் எழுந்து அவ்விடம் விட்டுப் புறப்பட்டு, தீரு சீதோன் பட்டணங்களின் எல்லைகளில் போய், ஒரு வீட்டுக்குள் பிரவேசித்து, ஒருவரும் அதை அறியாதிருக்க விரும்பியும், அவர் மறைவாயிருக்கக் கூடாமற்போ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அவர் எழுந்து அவ்விடம் விட்டுப் புறப்பட்டு, தீரு சீதோன் பட்டணங்களின் எல்லைகளில் போய், ஒரு வீட்டுக்குள் பிரவேசித்து, ஒருவரும் அதை அறியாதிருக்க விரும்பியும், அவர் மறைவாயிருக்கக் கூடாமற்போ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ுத்த ஆவிபிடித்திருந்த ஒரு சிறுபெண்ணின் தாயாகிய ஒரு ஸ்திரீ அவரைக்குறித்துக் கேள்விப்பட்டு, வந்து அவர் பாதத்தில் விழுந்த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ுத்த ஆவிபிடித்திருந்த ஒரு சிறுபெண்ணின் தாயாகிய ஒரு ஸ்திரீ அவரைக்குறித்துக் கேள்விப்பட்டு, வந்து அவர் பாதத்தில் விழுந்த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্ত্রীলোকটি ছিল জাতিতে গ্রীক, সুরফৈনীকী৷ সে মিনতি করে যীশুকে বলল য়েন তিনি তার মেয়ের ভেত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ূতকে তাড়িয়ে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িনি স্ত্রীলোকটিকে বললেন, ‘প্রথমে ছেলেমেয়েরা তৃপ্ত হোক, কারণ ছেলেমেয়েদের খাবার নিয়ে কুকু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ানো ঠিক ন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সেই স্ত্রীলোকটি বলল, ‘প্রভু এটা সত্য; কিন্তু কুকুররাও তো খাবার টেবিলের নীচে ছেলেমেয়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 দেওযা খাবারের টুকরোগুলো খেতে প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তিনি তাকে বললেন, ‘তুমি ভালোই বলেছ, বাড়ি যাও, গিয়ে দেখ ভূত তোমার মেয়েকে ছেড়ে চল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সে বাড়ি গিয়ে দেখতে পেল, মেয়েটি বিছানায় শুয়ে আছে এবং ভূত তার মধ্য থেকে বেরি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রে তিনি সোর থেকে সীদোন হয়ে দিকাপলি অঞ্চলের ভেতর দিয়ে গালীলহ্রদের কাছে ফির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কিছু লোক একটা বোবা কালাকে তাঁর কাছে এনে তাঁকে তার ওপর হাত রাখতে মিনতি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িনি তাঁকে ভীড়ের মধ্যে থেকে এক পাশে এনে তার দুই কানে নিজের আঙ্গুল দিলেন৷ তারপর থুথু ফেল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ভ ছুঁ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র স্বর্গের দিকে তাকিয়ে দীর্ঘ নিঃশ্বাস ফেলে বললেন, ‘ইপফাথা!’ যার অর্থ ‘খুলে যাক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ঙ্গে সঙ্গে লোকটি কানে শুনতে পেল, তার জিভের জড়তা কেটে গেল আর সে ভালভাবেই কথা বল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রে তিনি তাদের একথা আর কাউকে বলতে নিষেধ করলেন; কিন্তু তিনি যতই বারণ করলেন ততই তারা আরো বেশ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ীশুর এই কাজ দেখে তারা অত্যন্ত আশ্চর্য হয়ে গিয়ে বলল, ‘তিনি যা কিছু করেন তা অপূর্ব৷ তিনি কাল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ার শক্তি, বোবাকে কথা বলার শক্তি দ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য়েকজন ফরীশী ও ব্যবস্থার শিক্ষক জেরুশালেম থেকে যীশুর কাছ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া দেখলেন য়ে, তাঁর কয়েকজন শিষ্য হাত না ধুয়ে খাবার খাচ্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ফরীশী সম্প্রদায়ের লোকেরা এবং সমস্ত ইহুদীরা প্রাচীন রীতি অনুসারে ভাল করে হাত না ধুয়ে খাবার খে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র বাজার থেকে কোন কিছু কিনলে তা বিশেষভাবে না ধুয়ে খেতো না৷ আরও বহু প্রাচীন রীতি নীতি তারা ম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ত, য়েমন পানপাত্রটি, কলসী ও পিতলের নানা পাত্র ধোওযা ইত্যাদ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ফরীশীরা ও ব্যবস্থার শিক্ষকরা যীশুকে জিজ্ঞাসা করলেন, ‘আপনার শিষ্যরা প্রাচীন রীতিনীতি অনুস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না, তারা হাত না ধুয়ে তাদের খাবার খায়, এর কারণ ক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তাঁদের বললেন, ‘ভণ্ডরা, ভাববাদী যিশাইয় তোমাদের বিষয়ে ঠিকই বলেছেন, য়েমন লেখা আছে, ‘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মুখেই শুধু আমাকে সম্মান করে, কিন্তু তাদের মন আমার থেকে অনেক দূর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া অনর্থক আমার উপাসনা করে৷ কারণ এরা মানুষের তৈরী রীতি-নীতি ঈশ্বরের আদেশ বলে লোকদের শি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৷’যিশাইয় 29: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ঈশ্বরের আদেশ অমান্য করে মানুষের প্রচলিত প্রথা পালন করে থাক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ীশু তাদের আরো বললেন, ‘তোমরা নিজেদের ঐতিহ্য় বজায় রাখার জন্য খুব বুদ্ধি খাটিয়ে ঈশ্বরের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ান্য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োশি বলেছেন, ‘তুমি নিজের বাবা, মাকে সম্মান করো,’আর ‘য়ে লোকটি বাবা কিংবা মায়ের নিন্দা করব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দণ্ড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তোমরা বল লোকটি যদি তার বাবা-মাকে বলে, ‘আমি যা কিছু দিয়ে তোমাদের উপকার করতে পারতাম,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উত্‌সর্গ করেছি,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এমন লোককে তোমরা বাবা বা মায়ের জন্য কিছুই করতে দা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ের বাক্য তোমাদের বংশানুক্রমে পালন করা ঐতিহ্য দ্বারা তোমরা নিষ্ফল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সমস্ত লোককে আবার তাঁর কাছে ডেকে বললেন, ‘তোমরা সকলে আমার কথা শোন এবং বোঝ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ানুষের বাইরে এমন কিছু নেই যা ভেতরে গিয়ে তাকে কলুষ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রতে পারে কিন্তু যা যা মানুষের ভেতর থেকে বের হয় সেটাই মানুষকে কলুষিত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রে তিনি লোকদের ছেড়ে বাড়িতে ঢুকলে, তাঁর শিষ্যরা তাঁকে সেই দৃষ্টান্তটির অর্থ জিজ্ঞাস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িনি তাঁদের বললেন, ‘তোমরাও কি অবোধ? তোমরা কি বোঝ না, বাইরে থেকে যা কিছু মানুষের ভেতরে যায়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কলুষিত করতে পার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ারণ এটা তার অন্তরে য়েতে পারে না, পাকস্থলীতে যায় এবং তারপর দেহের বাইরে গিয়ে পড়ে৷’ এই ক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তিনি সমস্ত খাবারকেই শুদ্ধ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আরও বললেন, ‘মানুষের অন্তর থেকে যা বার হয়, সেটাই মানুষকে কলুষিত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ারণ মানুষের ভেতর অর্থাত্ মন থেকে বার হয় কুত্‌সিত চিন্তা, লালসা, চুরি, খু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ৌন পাপ, লোভ, দুষ্টামি, প্রতারণা, অশ্লীলতা, ঈর্ষা, নিন্দা, অভিমান ও অহঙ্ক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সমস্ত খারাপ বিষয় মানুষের ভেতর থেকে বার হয় ও মানুষকে কলুষিত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রে তিনি সেই স্থান ছেড়ে সোর অঞ্চলে গিয়ে সেখানে একটা বাড়িতে ঢুকলেন, আর তিনি য়ে সেখানে এস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া গোপন রাখতে চাইলেন: কিন্তু পা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ীশুর আসার কথা শুনে একটি স্ত্রীলোক, যার মেয়ের ওপর অশুচি আত্মা ভর করেছিল, সে সঙ্গে সঙ্গ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র পায়ে লুট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2026-10-20T00:41:34Z</dcterms:created>
  <dcterms:modified xsi:type="dcterms:W3CDTF">2026-10-20T00:41:34Z</dcterms:modified>
  <dc:title>মার্ক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