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2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ேவசேனை வானமீது
கோடிகோடியாகத் தோன்றும்.
பலகோடித் திரள்கூடி
குகைதேடி வேகம் ஓடும்.
விண்மீன்கள் இடம்மாறிப்
பாரெங்கும் வந்து கொட்டும்.
நானோ ஆடி மிகப்பாடி
என் நேசருடன் சேர்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ுயா அல்லேலுயா அல்லேலுயா அல்லேலுயா
அல்லேலுயா அல்லேலுயா அல்லேலுயா அல்லேலுயா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ஐந்து கண்டம் தனில் ஆளும்
ஆட்சியாவும் அற்றுப் போகும்.
இருள் சூழும் இடி முழங்கும்
கூச்சல் கேட்கும் கண்ணீர் சிந்தும்.
தூயர் கூட்டம் சுத்த உள்ளம்
சாட்சிப்பாடல் எங்கும் கேட்கும்.
நானும் ஆடி மிகப்பாடி
என் நேசருடன் சேர்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ுயா அல்லேலுயா அல்லேலுயா அல்லேலுயா
அல்லேலுயா அல்லேலுயா அல்லேலுயா அல்லேலுயா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டல் குமுறும் கரை உடையும்
கப்பல் கவிழும் பெரும் நாசம்.
போக்குவரத்து யாவும் நிற்கும்
இனி உலகம் என்பதில்லை.
வாக்குமாறா வேதம் கூறும்
வார்த்தை யாவும் நிறைவேறும்.
நானோ ஆடி மிகப்பாடி
என் நேசருடன் சேர்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ுயா அல்லேலுயா அல்லேலுயா அல்லேலுயா
அல்லேலுயா அல்லேலுயா அல்லேலுயா அல்லேலுயா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2026-07-30T22:03:07Z</dcterms:created>
  <dcterms:modified xsi:type="dcterms:W3CDTF">2026-07-30T22:03:07Z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