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9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வசேனை வானமீது கோடிகோடியாகத் தோன்றும்
பலகோடித் திரள்கூடி குகைதேடி வேகம் ஓடும்
விண்மீன்கள் இடம்மாறிப் பாரெங்கும் வந்து கொட்டும்
நானோ ஆடி மிகப்பாடி என் நேசருடன் சேர்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, அல்லேலூயா - ( 4 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ஐந்து கண்டம் தனில் ஆளும் ஆட்சியாவும் அற்றுப்போகும்
இருள் சூழும் இடிமுழங்கும் கூச்சல் கேட்கும் கண்ணீர் சிந்தும்
தூயர் கூட்டம் சுத்த உள்ளம் சாட்சிப்பாடல் எங்கும் கேட்கும்
நானோ ஆடி மிகப்பாடி என் நேசருடன் சேர்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, அல்லேலூயா - ( 4 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டல் குமுறும் கரை உடையும் கப்பல் கவிழும் பெரும் நாசம்
போக்குவரத்து யாவும் நிற்கும் இனி உலகம் என்பதில்லை
வாக்குமாறா வேதம் கூறும் வார்த்தை யாவும் நிறைவேறும்
நானோ ஆடி மிகப்பாடி என்நேசருடன் சேர்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, அல்லேலூயா - ( 4 )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2026-09-15T17:35:05Z</dcterms:created>
  <dcterms:modified xsi:type="dcterms:W3CDTF">2026-09-15T17:35:05Z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