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ாமல் கண்கள் உறங்க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ேரைச் சொ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உறங்க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லில் சென்று சேர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தியும் அடங்க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வா உம்மைச் சேர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ைகள் உறங்க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ய்ப்பன் நீரும் இ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ை வார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யேசுவே உம்மைக் கண்ட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இரு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ில் அழுத கண்ணீர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ங்கு இரு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ள் போன வழி பா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தொடர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ண்டும் வருவேன் என்ற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 இரு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ேடி எல்லோ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க்கின்றோ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ந்தைகள் பாடும் சோக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ில் வி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மேய்ப்பன் நீர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ே வர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கண்டு மண் மீ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கள் தொ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்த்தை ஏதும் பேச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் அ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மைந்தன் பா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வி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2026-09-16T21:23:37Z</dcterms:created>
  <dcterms:modified xsi:type="dcterms:W3CDTF">2026-09-16T21:23:37Z</dcterms:modified>
  <dc:title>துதிப் பாடல்கள் : 520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