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ின் பாரம். இரவிலே மோவாபிலுள்ள ஆர் என்னும் பட்டணம் பாழாக்கப்பட்டது, அது சங்காரமாயிற்று; இரவிலே மோவாபிலுள்ள கீர் என்னும் பட்டணம் பாழாக்கப்பட்டது, அது சங்காரம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ழும்படி மேடைகளாகிய பாயித்துக்கும் தீபோனுக்கும் போகிறார்கள்; நேபோவினிமித்தமும் மேதெபாவினிமித்தமும் மோவாப் அலறுகிறது; அவர்களுடைய தலைகளெல்லாம் மொட்டையடித்திருக்கும்; தாடிகளெல்லாம் கத்தரித்த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வீதிகளில் இரட்டைக்கட்டிக்கொண்டு, எல்லாரும் அதின் வீடுகள்மேலும் அதின் தெருக்களிலும் அலறி, அழுதுகொண்ட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ஸ்போன் ஊராரும் எலெயாலே ஊராரும் கூக்குரலிடுகிறார்கள்; அவர்கள் சத்தம் யாகாஸ்மட்டும் கேட்கப்படுகிறது; ஆகையால் மோவாபின் ஆயுதபாணிகள் கதறுகிறார்கள்; அவனவனுடைய ஆத்துமா அவனவனில் கிலேசப்பட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இருதயம் மோவாபினிமித்தம் ஓலமிடுகிறது; அதிலிருந்து ஓடிவருகிறவர்கள் மூன்று வயது கிடாரியைப்போல அலைகிறார்கள்; லூகித்துக்கு ஏறிப்போகிற வழியிலே அழுகையோடே ஏறுகிறார்கள்; ஒரோனாயீமின் வழியிலே நொறுங்குதலின் கூக்குரல் இ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ம்ரீமின் நீர்ப்பாய்ச்சலான இடங்கள் பாழாய்ப்போம்; புல் உலர்ந்து, முளை அழிந்து பச்சையில்லாமற்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மிகுதியாகச் சேர்த்ததையும் அவர்கள் சம்பாதித்து வைத்ததையும், அலரிகளின் ஆற்றுக்கப்பாலே எடுத்துக்கொண்டு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க்குரல் மோவாபின் எல்லையெங்கும் சுற்றும்; எக்லாயிம்மட்டும் அதின் அலறுதலும், பெரேலீம்மட்டும் அதின் புலம்புதலும் எ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ோனின் தண்ணீர்கள் இரத்தத்தால் நிறைந்திருக்கும்; தீமோனின்மேல் அதிக கேடுகளைக் கட்டளையிடுவேன்; மோவாபிலே தப்பினவர்கள்மேலும், தேசத்தில் மீதியானவர்கள்மேலும் சிங்கத்தை வரப்பண்ணுவே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টা মোয়াব সম্পর্কে একটি বার্তা: এক দিন রাতে মোয়াবের আর নগর থেকে সেনারা সমস্ত ধনসম্পদ লুঠ করল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তেই নগরটিকে ধ্বংস করা হল| এক দিন রাতে সেনারা মোয়াবের কীর নগর লুঠ করল| ঐদিন রাতেই নগরটিকে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র পরিবার এবং দীবন শহরের লোকরা কান্নাকাটি করার জন্য উচ্চ স্থানে যাচ্ছে| মোয়াবের লোকরা নবো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দবা শহরের জন্য কাঁদছে| সকলে তাদের শোকপ্রকাশের জন্য তাদের মাথা ও দাড়ি কামিয়ে ফে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াড়ির ছাদ থেকে রাস্তাঘাট পর্য়ন্ত সর্বত্রই মোয়াবের লোকরা শোকের পোশাক পরে কান্নাকাটি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িশ্বোন ও ইলিয়ালী শহরের লোকরা এত জোরে কান্নাকাটি করছে যে, সুদূর য়হস পর্য়ন্ত তার শব্দ শ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| এমনকি সেনারাও আকস্মিক ভয় পেয়ে গিয়েছে| তারা ভয়ে কাঁপ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োয়াবের দুঃখে আমার হৃদয় ব্যথিত| লোকরা নিরাপত্তার জন্য ছুটছে| তারা সোযর, ইগ্লত্‌-শলিশী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যাচ্ছে| তারা লূহীতের পার্বত্যময় পথ ধরে ওঠার সময় বিশ্রীভাবে চিত্কার করে কাঁদছে| হোরোণযি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হাঁটার সময় লোকরা চিত্কার করে কাঁদ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নিম্রীমের ক্ষুদ্র নদী মরুভূমির মতো শুকিয়ে গিয়েছে| সমস্ত ছোট গাছপালা শুকিয়ে গিয়েছে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আর সবুজ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, মোয়াব ত্যাগ করার আগে লোকরা তাদের নিজ নিজ জিনিসপত্র সংগ্রহ করে জড় করছে এবং উইলো একি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ারে নি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োয়াবের সর্বত্রই আর্তনাদ শোনা যাচ্ছে| ইগ্লযিম এবং বের্-এলীম শহরের লোকরা কাঁদ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ীমোনের জল রক্তে পরিপূর্ণ হয়ে গিয়েছে| এবং আমি দীমোনের জন্য আরো দুঃখ আনব| মোয়াবের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্পসংখ্যক লোক শএুদের হাত থেকে রক্ষা পেয়ে গিয়েছে| কিন্তু এই সব লোকদের ভক্ষণ করার জন্য আমি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ংহ পাঠ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2026-10-20T08:36:06Z</dcterms:created>
  <dcterms:modified xsi:type="dcterms:W3CDTF">2026-10-20T08:36:06Z</dcterms:modified>
  <dc:title>যিশাইয়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