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5099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ப்பா துதிக்கிறேன் என் அன்பே துதிக்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்வமுடன் உம் நாமம் தொழுது கொள்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யேகோவா ஷம்மா உம்மைத் துதிக்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ேகோவா ஷாலோம் உம் நாமம் தொழு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யேகோவா ரூவா உம்மைத் துதிக்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ேகோவா ராஃப்பா உம் நாமம் தொழு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யேகோவாயீரே உம்மைத் துதிக்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ேகோவா நிசியே உம் நாமம் தொழு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எல்ஷடாய் எல்ரோயீ உம்மைத் துதிக்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பிநேசரே உம் நாமம் தொழு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யேகோவா மெக்காதீஸ் உம்மைத் துதிக்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ேகோவா ஓமேகா உம் நாமம் தொழு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இயேசு கிறிஸ்துவே உம்மைத் துதிக்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ம்மானுவேலனே உம் நாமம் தொழு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. பரிசுத்த ஆவியே உம்மைத் துதிக்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ற்றரவாளனே உம் நாமம் தொழு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8. அக்கினிநாவே உம்மைத் துதிக்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நாதி சிநேகிதரே உம் நாமம் தொழு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. ஆதியே அந்தமே உம்மைத் துதிக்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பா ஓமேகா உம் நாமம் தொழு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2026-09-15T17:35:06Z</dcterms:created>
  <dcterms:modified xsi:type="dcterms:W3CDTF">2026-09-15T17:35:06Z</dcterms:modified>
  <dc:title>துதிப் பாடல்கள் : 70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