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ಚಿದ್ಕೀಯನು ಆಳುವದಕ್ಕೆ ಆರಂಭಿಸಿದಾಗ ಇಪ್ಪತ್ತೊಂದು ವರುಷದವನಾಗಿದ್ದನು; ಅವನು ಹನ್ನೊಂದು ವರುಷ ಯೆರೂಸಲೇಮ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ಿದನು; ಅವನ ತಾಯಿಯ ಹೆಸರು ಲಿಬ್ನದವನಾದ ಯೆರೆವಿಾಯನ ಮಗಳಾದ ಹಮೂಟಲ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ಯೆಹೋಯಾಕೀಮನು ಮಾಡಿದ್ದೆಲ್ಲಾದರ ಪ್ರಕಾರ ಕರ್ತನ ದೃಷ್ಟಿಯಲ್ಲಿ ಕೆಟ್ಟ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ಯೆಹೂದದ ಮೇಲೆಯೂ ಯೆರೂಸಲೇಮಿನ ಮೇಲೆಯೂ ಅವರನ್ನು ತನ್ನ ಸನ್ನಿಧಿಯಿಂದ ತಳ್ಳಿಬಿಡುವ ವರೆಗೆ ಮಾಡಿದ ಕೋಪ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ದ್ಕೀಯನು ಬಾಬೆಲಿನ ಅರಸನಿಗೆ ವಿರೋಧವಾಗಿ ತಿರುಗಿಬ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 ಆಳಿಕೆಯ ಒಂಭತ್ತನೇ ವರುಷದಲ್ಲಿ, ಹತ್ತನೇ ತಿಂಗಳಿನ ಹತ್ತನೇ ದಿವಸದಲ್ಲಿ ಬಾಬೆಲಿನ ಅರಸನಾದ ನೆಬೂಕದ್ನೆಚ್ಚ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ನು ತನ್ನ ಸಮಸ್ತ ಸೈನ್ಯದ ಸಂಗಡ ಯೆರೂಸಲೇಮಿಗೆ ವಿರೋಧವಾಗಿ ಬಂದು ಅದಕ್ಕೆ ವಿರೋಧವಾಗಿ ದಂಡಿಳಿದು ಅದಕ್ಕ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ಕೋಟೆಗಳನ್ನು ಕಟ್ಟ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ಈ ಪ್ರಕಾರ ಅರಸನಾದ ಚಿದ್ಕೀಯನ ಹನ್ನೊಂದನೇ ವರುಷದ ವರೆಗೆ ಪಟ್ಟಣಕ್ಕೆ ಮುತ್ತಿಗ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ಲ್ಕನೇ ತಿಂಗಳಲ್ಲಿ, ತಿಂಗಳಿನ ಒಂಭತ್ತನೇ ದಿವಸದಲ್ಲಿ ದೇಶಸ್ಥರಿ ಗೋಸ್ಕರ ರೊಟ್ಟಿ ಇಲ್ಲದೆ ಪಟ್ಟಣದಲ್ಲಿ ಕ್ಷಾಮ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ಠಿಣ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ಪಟ್ಟಣವು ವಿಭಾಗವಾಯಿತು; ಯುದ್ಧಸ್ಥರೆಲ್ಲರು ಓಡಿಹೋಗಿ, ಅರಸನ ತೋಟದ ಬಳಿಯಲ್ಲಿದ್ದ ಎರಡು ಗೋಡೆಗಳ ಮಧ್ಯದ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ಾಗಿ ರಾತ್ರಿಯಲ್ಲಿ ಪಟ್ಟಣವನ್ನು ಬಿಟ್ಟು ಹೊರಟು, ಬೈಲು ಸೀಮೆಯ ಮಾರ್ಗವಾಗಿ ಹೋದರು. ಆದರೆ ಕಸ್ದೀಯರು ಪಟ್ಟ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ನ ಸಿಂಹಾ ಸನವನ್ನು ತನ್ನ ಸಂಗಡ ಬಾಬೆಲಿನಲ್ಲಿದ್ದ ಅರಸರ ಸಿಂಹಾಸನಗಳ ಮೇಲೆ ಇರಿಸಿ ಅವನ ಸೆರೆಮನೆಯ ವಸ್ತ್ರ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ಲಾಯ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ಅವನು ಬದುಕಿದ ದಿನಗಳೆಲ್ಲಾ ಯಾವಾಗಲೂ ಅವನ ಮುಂದೆ ಊಟಮಾಡ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ನ ಆಹಾರದ ವಿಷಯ ವೇನಂದರೆ--ಅವನು ಬದುಕಿದ ದಿನಗಳೆಲ್ಲಾ ಅವನು ಸಾಯುವ ದಿನದವರೆಗೆ ದಿನದಿನಕ್ಕೆ ತಕ್ಕ ಆಹಾ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ಾಗಲೂ ಬಾಬೆಲಿನ ಅರಸನ ಕಡೆಯಿಂದ ಕೊಡಲ್ಪಡ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ಕಸ್ದೀಯರ ದಂಡು ಅರಸನನ್ನು ಹಿಂದಟ್ಟಿ ಚಿದ್ಕೀಯನನ್ನು ಯೆರಿಕೋವಿನ ಬೈಲಿನಲ್ಲಿ ಹಿಡಿದರು. ಅವನ ದಂಡೆಲ್ಲಾ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ಚದರಿ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ರು ಅರಸನನ್ನು ಹಿಡಿದು, ಬಾಬೆಲಿನ ಅರಸನ ಬಳಿಗೆ ಹಮಾತ್‌ ದೇಶದಲ್ಲಿರುವ ರಿಬ್ಲಕ್ಕೆ ತಕ್ಕೊಂಡು ಹೋದರು;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ಅವನ ವಿಷಯ ನ್ಯಾಯತೀರ್ಪ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ಾಬೇಲಿನ ಅರಸನು ಚಿದ್ಕೀಯನ ಮಕ್ಕಳನ್ನು ಅವನ ಕಣ್ಣುಗಳ ಮುಂದೆ ಕೊಂದು ಹಾಕಿಸಿದನು. ಯೆಹೂದದ ಪ್ರಧಾನರೆಲ್ಲ ರನ್ನೂ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ಬ್ಲದಲ್ಲಿ ಕೊಂದು ಹಾ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ಬಾಬೆಲಿನ ಅಸನು ಚಿದ್ಕೀಯನ ಕಣ್ಣುಗಳನ್ನು ಕಿತ್ತುಹಾಕಿಸಿ, ಅವನನ್ನು ಹಿತ್ತಾಳೆಯ ಸಂಕೋಲೆಗಳಿಂದ ಕಟ್ಟಿಸ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ಗೆ ಒಯ್ದು ಅವನು ಸಾಯುವ ದಿನದ ವರೆಗೆ ಸೆರೆಮನೆಯಲ್ಲ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ಾಬೆಲಿನ ಅರಸನಾದ ನೆಬೂಕದೇಚ್ಚರನ ಹತ್ತೊಂಭತ್ತನೇ ವರುಷದ, ಐದನೇ ತಿಂಗಳಿನ, ಹತ್ತನೇ ದಿವಸದಲ್ಲಿ, ಬಾಬೆಲಿನ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ೂ ಕಾವಲಿನ ಅಧಿಪತಿಯೂ ಆಗಿದ್ದ ನೆಬೂಜರದಾನನು ಯೆರೂ ಸಲೇಮಿಗೆ ಬಂ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ಆಲಯವನ್ನೂ ಅರಸನ ಮನೆಯನ್ನೂ ಯೆರೂಸಲೇಮಿನ ಎಲ್ಲಾ ಮನೆಗಳನ್ನೂ ದೊಡ್ಡವರ ಎಲ್ಲಾ ಮನೆಗಳನ್ನೂ ಬೆಂಕಿಯಿಂದ ಸು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ುತ್ತಲಿರುವ ಯೆರೂಸಲೇಮಿನ ಗೋಡೆ ಗಳನ್ನೆಲ್ಲಾ ಕಾವಲಿನವರ ಅಧಿಪತಿಯ ಸಂಗಡ ಇದ್ದ ಕಸ್ದೀಯರ ದಂಡೆಲ್ಲಾ ಕೆಡವಿ ಹಾ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ಾವಲಿನ ಅಧಿಪತಿಯಾದ ನೆಬೂಜರದಾನನು ಜನರಲ್ಲಿ ಬಡವ ರಾದ ಕೆಲವರನ್ನೂ ಪಟ್ಟಣದಲ್ಲಿ ಉಳಿದ ಜನರನ್ನೂ ಬಾಬೆಲಿನ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ಬಿದ್ದವರನ್ನೂ ಸಮೂಹದಲ್ಲಿ ಮಿಕ್ಕಾದವರನ್ನೂ ಸೆರೆಯಾಗಿ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ಕಾವಲಿನವರ ಅಧಿಪತಿಯಾದ ನೆಬೂಜರದಾನನು ದೇಶದ ಬಡವರಲ್ಲಿ ಕೆಲವರನ್ನು ದ್ರಾಕ್ಷೇತೋಟ ಕಾಯು ವವರಾಗಿಯೂ ಬೇಸ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ಾಗಿಯೂ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ಕರ್ತನ ಆಲಯದಲ್ಲಿದ್ದ ಹಿತ್ತಾಳೆಯ ಸ್ತಂಭಗಳನ್ನೂ ಗದ್ದಿಗೆಗಳನ್ನೂ ಕರ್ತನ ಆಲಯದಲ್ಲಿದ್ದ ಹಿತ್ತಾ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ವನ್ನೂ ಕಸ್ದೀಯರು ಒಡೆದು ಅವುಗಳ ಹಿತ್ತಾಳೆಯನ್ನೆಲ್ಲಾ ಬಾಬೆಲಿಗೆ ತಕ್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ಗುಡಾಣಗಳನ್ನೂ ಸಲಿಕೆಗಳನ್ನೂ ಕತ್ತರಿಗಳನ್ನೂ ತಂಬಿಗೆಗಳನ್ನೂ ಸೌಟುಗಳನ್ನೂ ಸೇವೆಗೆ ಸಂಬಂಧವಾದ ಎಲ್ಲಾ ಹಿತ್ತಾ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ಗಳನ್ನೂ ತಕ್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ಬೋಗುಣಿಗಳನ್ನೂ ಅಗ್ನಿಪಾತ್ರೆಗಳನ್ನೂ ಬಟ್ಟಲುಗ ಳನ್ನೂ ಗುಡಾಣಗಳನ್ನೂ ದೀಪಸ್ತಂಭಗಳನ್ನೂ ಸೌಟುಗ 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ಟ್ಟಲುಗಳನ್ನೂ ಬಂಗಾರದ್ದಾದರೆ, ಅದರ ಬಂಗಾರವನ್ನೂ ಬೆಳ್ಳಿಯದ್ದಾದರೆ, ಅದರ ಬೆಳ್ಳಿಯನ್ನೂ ಕಾವಲಿನ ಅಧಿಪತಿಯು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ರಸನಾದ ಸೊಲೊಮೋನನು ಕರ್ತನ ಆಲಯದಲ್ಲಿ ಮಾಡಿಸಿದ ಎರಡು ಸ್ತಂಭಗಳನ್ನೂ ಒಂದು ಸಮುದ್ರವನ್ನೂ ಗದ್ದಿಗೆಗಳ ಕೆಳ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ಹಿತ್ತಾಳೆಯ ಎತ್ತುಗಳನ್ನೂ ತಕ್ಕೊಂಡನು; ಈ ಎಲ್ಲಾ ಪಾತ್ರೆಗಳಿಗೆ ಲೆಕ್ಕವಿಲ್ಲದಷ್ಟು ಹಿತ್ತಾಳೆ ತೂ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್ತಂಭಗಳ ವಿಷಯ, ಒಂದು ಸ್ತಂಭದ ಉದ್ದವು ಹದಿನೆಂಟು ಮೊಳವಾಗಿತ್ತು, ಹನ್ನೆರಡು ಮೊಳದ ಸರಿಗೆ ಅದನ್ನು ಸುತ್ತಿಕೊಂಡ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ದಪ್ಪ ನಾಲ್ಕು ಬೆರಳು; ಅದು ಟೊಳ್ಳ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ರ ಮೇಲೆ ಹಿತ್ತಾಳೆಯ ಕುಂಭ ಇತ್ತು; ಒಂದು ಕುಂಭದ ಎತ್ತರವು ಐದು ಮೊಳವಾಗಿತ್ತು. ಮತ್ತು ಕುಂಭಗಳ ಮೇಲೆ ಸುತ್ತ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ಲರು ಕೆಲಸವೂ ದಾಳಿಂಬರಗಳೂ ಇದ್ದವು; ಎಲ್ಲಾ ಹಿತ್ತಾಳೆಯೇ; ಎರಡನೇ ಸ್ತಂಭವೂ ದಾಳಿಂಬರಗಳೂ ಅದರಂತೆಯೇ ಇ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ಒಂದು ಕಡೆಗೆ ತೊಂಭತ್ತಾರು ದಾಳಿಂಬರಗಳೂ ಇದ್ದವು; ಜಾಲರು ಕೆಲಸದ ಮೇಲೆ ಸುತ್ತಲಾಗಿದ್ದ ದಾಳಿಂಬರಗಳೆಲ್ಲಾ ನೂ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ಾವಲಿನ ಅಧಿಪತಿಯು ಪ್ರಧಾನ ಯಾಜಕನಾದ ಸೆರಾಯನನ್ನೂ ಎರಡನೇ ಯಾಜಕನಾದ ಚೆಫನ್ಯನನ್ನೂ ಮೂವರು ದ್ವಾರಪಾಲಕ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ಯುದ್ಧಸ್ಥರ ಮೇಲೆ ನೇಮಿಸಲ್ಪಟ್ಟಿದ್ದ ಒಬ್ಬ ಮನೇವಾರ್ತೆಯವನನ್ನೂ ಅರಸನ ಸನ್ನಿಧಾನದಲ್ಲಿ ನಿಂತವರೊಳಗೆ ಪಟ್ಟಣ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ದ ಏಳು ಮನುಷ್ಯರನ್ನೂ ದೇಶಸ್ಥರನ್ನೂ ದಂಡಿನವರ ಲೆಕ್ಕದಲ್ಲಿ ಸೇರಿಸಿದ ಸೈನ್ಯಾಧಿಪತಿಯ ಲೇಖಕನನ್ನೂ ಪಟ್ಟ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ಸಿಕ್ಕಿದ ದೇಶಸ್ಥರಲ್ಲಿ ಅರುವತ್ತು ಮನುಷ್ಯರನ್ನೂ ಪಟ್ಟಣದೊಳಗಿಂದ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ವರನ್ನು ಕಾವಲಿನ ಅಧಿಪತಿಯಾದ ನೆಬೂಜರ ದಾನನು ತಕ್ಕೊಂಡು ಬಾಬೆಲಿನ ಅರಸನ ಬಳಿಗೆ ರಿಬ್ಲಕ್ಕೆ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ಬಾಬೆಲಿನ ಅರಸನು ಅವರನ್ನು ಹೊಡಿಸಿ, ಹಮಾತ್‌ ದೇಶದ ರಿಬ್ಲದಲ್ಲಿ ಕೊಂದು ಹಾಕಿಸಿದನು. ಈ ಪ್ರಕಾರ ಯೆಹೂದ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 ಸೆರೆಯಾಗಿ ಒಯ್ಯ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ೆಬೂಕ ದ್ನೆಚ್ಚರನು ಸೆರೆಯಾಗಿ ಒಯ್ದ ಜನರು ಇವರೇ--ಏಳನೇ ವರುಷದಲ್ಲಿ ಮೂರು ಸಾವಿರದ ಇಪ್ಪತ್ತು ಮೂರು ಯೆಹೂದ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ೆಬೂಕದ್ನೆಚ್ಚರನ ಹದಿನೆಂಟನೇ ವರುಷದಲ್ಲಿ ಅವನು ಯೆರೂಸಲೇಮಿನಿಂದ ಎಂಟು ನೂರ ಮೂವತ್ತೆರಡು ಜನರನ್ನು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ೆಬೂ ಕದ್ನೆಚ್ಚರನ ಇಪ್ಪತ್ತು ಮೂರನೇ ವರುಷದಲ್ಲಿ ಕಾವಲಿನ ಅಧಿಪತಿಯಾದ ನೆಬೂಜರದಾನನು ಏಳುನೂರು ನಾಲ್ವತ್ತೈದು ಮ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ನ್ನು ಒಯ್ದನು. ಜನರೆಲ್ಲರು ನಾಲ್ಕು ಸಾವಿರದ ಆರುನೂ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ೆಹೂದದ ಅರಸನಾದ ಯೆಹೋಯಾಖೀನನ ಸೆರೆಯ ಮೂವತ್ತೇಳನೇ ವರುಷದಲ್ಲಿ, ಹನ್ನೆರಡನೇ ತಿಂಗಳಿನ ಇಪ್ಪತ್ತೈದನೇ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್ದೇನಂ ದರೆ--ಬಾಬೆಲಿನ ಅರಸನಾದ ಎವೀಲ್ಮೆರೋದಕನು ತನ್ನ ಆಳಿಕೆಯ ಮೊದಲನೇ ವರುಷದಲ್ಲಿ ಯೆಹೂದದ ಅರಸನಾದ ಯೆಹೋಯಾಖೀ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ಯನ್ನು ಎತ್ತಿ ಅವನನ್ನು ಸೆರೆಮನೆಯೊಳಗಿಂದ ಹೊರಗೆ ತರಿಸಿ ಅವನ ಸಂಗಡ ಕರುಣೆಯಿಂದ ಮಾತನ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2026-10-21T06:20:43Z</dcterms:created>
  <dcterms:modified xsi:type="dcterms:W3CDTF">2026-10-21T06:20:43Z</dcterms:modified>
  <dc:title>ಯೆರೆಮೀಯನು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