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ியும் பிதாவைக் கனம்பண்ணுகிறதுபோல எல்லாரும் குமாரனையும் கனம்பண்ணும்படிக்கு, பிதாவானவர்தாமே ஒருவருக்கும் நியாயத்தீர்ப்புச் செய்யாமல், நியாயத்தீர்ப்புச் செய்யும் அதிகாரம் முழுவதையும் குமாரனுக்கு ஒப்புக்கொடுத்த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னெனில், பிதாவானவர் தம்மில் தாமே ஜீவனுடையவராயிருக்கிறதுபோல, குமாரனும் தம்மில்தாமே ஜீவனுடையவராயிருக்கும்படி அருள் செய்த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னெனில், பிதாவானவர் தம்மில் தாமே ஜீவனுடையவராயிருக்கிறதுபோல, குமாரனும் தம்மில்தாமே ஜீவனுடையவராயிருக்கும்படி அருள் செய்த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னுஷகுமாரனாயிருக்கிறபடியால், நியாயத்தீர்ப்புச் செய்யும்படிக்கு அதிகாரத்தையும் அவருக்குக் கொடு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 சத்தத்தைக் கேட்குங் காலம் வரும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 சத்தத்தைக் கேட்குங் காலம் வரு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 ஆக்கினையை அடையும்படி எழுந்திருக்கிறவர்களாகவும் புறப்ப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 ஆக்கினையை அடையும்படி எழுந்திருக்கிறவர்களாகவும் புறப்ப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னைக்குறித்து நானே சாட்சிகொடுத்தால் என் சாட்சி மெய்யாயிர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க்குறித்துச் சாட்சிகொடுக்கிறவர் வேறொருவர் இருக்கிறார், அவர் என்னைக்குறித்துக் கொடுக்கிற சாட்சி மெய்யான சாட்சியென்று அறிந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யோவானிடத்தில் ஆளனுப்பி விசாரித்தீர்கள், அவன் சத்தியத்திற்கு சாட்சி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ஏற்றுக்கொள்ளுகிற சாட்சி மனுஷருடைய சாட்சியல்ல, நீங்கள் இரட்சிக்கப்படுவதற்காகவே இவைகளைச்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ஏற்றுக்கொள்ளுகிற சாட்சி மனுஷருடைய சாட்சியல்ல, நீங்கள் இரட்சிக்கப்படுவதற்காகவே இவைகளை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ரிந்து பிரகாசிக்கிற விளக்காயிருந்தான்; நீங்களும் சிலகாலம் அவன் வெளிச்சத்திலே களிகூர மனதாயிருந்த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ரிந்து பிரகாசிக்கிற விளக்காயிருந்தான்; நீங்களும் சிலகாலம் அவன் வெளிச்சத்திலே களிகூர மனதாயிருந்த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 நிறைவேற்றும்படிக்குப் பிதாவானவர் எனக்குக் கற்பித்ததும் நான் செய்துவருகிறதுமான கிரியைகளே பிதா என்னை அனுப்பினார் என்று என்னைக்குறித்துச் சாட்சி கொட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 நிறைவேற்றும்படிக்குப் பிதாவானவர் எனக்குக் கற்பித்ததும் நான் செய்துவருகிறதுமான கிரியைகளே பிதா என்னை அனுப்பினார் என்று என்னைக்குறித்துச் சாட்சி கொட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 சத்தத்தைக் கேட்டதுமில்லை, அவர் ரூபத்தைக் கண்ட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 சத்தத்தைக் கேட்டதுமில்லை, அவர் ரூபத்தைக் கண்ட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னுப்பினவரை நீங்கள் விசுவாசியாதபடியால் அவருடைய வசனம் உங்களில் தரித்திருக்கிற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 என்னைக்குறித்துச் சாட்சிகொடுக்கிறவைகளும் அவை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 என்னைக்குறித்துச் சாட்சிகொடுக்கிறவைகளும் அவை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ிருந்தும் உங்களுக்கு ஜீவன் உண்டாகும்படி என்னிடத்தில் வர உங்களுக்கு மன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மனுஷரால் மகிமையை ஏற்றுக்கொள்ளுகிற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யூதருடைய பண்டிகை ஒன்று வந்தது; அப்பொழுது இயேசு எருசலேமுக்குப் போ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 மண்டபங்களு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 மண்டபங்களுண்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ங்களில் தேவ அன்பு இல்லையென்று உங்களை அறிந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லே குருடர், சப்பாணிகள், சூம்பின உறுப்புடையவர்கள் முதலான வியாதிக்காரர் அநேகர் படுத்திருந்து, தண்ணீர் எப்பொழுது கலங்கும் என்று காத்துக்கொண்ட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 நாமத்தினாலே வந்தால் அவனை ஏற்றுக்கொள்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 நாமத்தினாலே வந்தால் அவனை ஏற்றுக்கொள்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சில சமயங்களில் தேவதூதன் ஒருவன் அந்தக் குளத்தில் இறங்கி, தண்ணீரைக் கலக்குவான்; தண்ணீர் கலங்கினபின்பு யார் முந்தி அதில் இறங்குவானோ அவன் எப்பேர்ப்பட்ட வியாதிஸ்தனாயிருந்தாலும் சொஸ்தமா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 விசுவாசிப்பீர்கள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 விசுவாசிப்பீர்கள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ப்பத்தெட்டு வருஷம் வியாதிகொண்டிருந்த ஒரு மனுஷன் அங்கே இ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 உங்கள்மேல் குற்றஞ்சாட்ட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 உங்கள்மேல் குற்றஞ்சாட்ட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 சொஸ்தமாகவேண்டுமென்று விரும்புகிறாயா என்று கே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 சொஸ்தமாகவேண்டுமென்று விரும்புகிறாயா என்று கே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மோசேயை விசுவாசித்தீர்களானால், என்னையும் விசுவாசிப்பீர்கள்; அவன் என்னைக்குறித்து எழுதியிருக்கிறான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ை நோக்கி: எழுந்திரு, உன் படுக்கையை எடுத்துக்கொண்டு நட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டனே அந்த மனுஷன் சொஸ்தமாகி, தன் படுக்கையை எடுத்துக்கொண்டு, நடந்துபோனான். அந்த நாள் ஓய்வுநாள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எழுதின வாக்கியங்களை நீங்கள் விசுவாசியாமலிருந்தால் நான் சொல்லுகிற வசனங்களை எப்படி விசுவாசிப்பீர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 போகிறது உனக்கு நியாயமல்ல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 போகிறது உனக்கு நியாயமல்ல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வர்களுக்குப் பிரதியுத்தரமாக என்னைச் சொஸ்தமாக்கினவர், உன்படுக்கையை எடுத்துக்கொண்டு நடவென்று எனக்குச் சொன்னார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வர்களுக்குப் பிரதியுத்தரமாக என்னைச் சொஸ்தமாக்கினவர், உன்படுக்கையை எடுத்துக்கொண்டு நடவென்று எனக்குச் சொன்னார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உன் படுக்கையை எடுத்துக்கொண்டு நடவென்று உன்னுடனே சொன்ன மனுஷன் யார் என்று அவனிடத்தில் கே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 இயேசு விலகியிருந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 இயேசு விலகியிருந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 வராதபடி இனிப் பாவஞ்செய்யாதே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 வராதபடி இனிப் பாவஞ்செய்யாதே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ன் போய், தன்னைச் சொஸ்தமாக்கினவர் இயேசு என்று யூதர்களுக்கு அறிவி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இவைகளை ஓய்வுநாளில் செய்தபடியால், யூதர்கள் அவரைத் துன்பப்படுத்தி, அவரைக் கொலைசெய்ய வகைதேட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தா இதுவரைக்கும் கிரியைசெய்துவருகிறார். நானும் கிரியைசெய்துவருகிறே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 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 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வானவர் மரித்தோரை எழுப்பி உயிர்ப்பிக்கிறதுபோல, குமாரனும் தமக்குச் சித்தமானவர்களை உயிர்ப்பி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িতা কারও বিচার করেন না, কিন্তু সমস্ত বিচারের ভার তিনি পুত্রকে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াতে পিতাকে য়েমন সমস্ত লোক সম্মান করে তেমনি পুত্রকেও সম্মান করে৷ য়ে পুত্রকে সম্মান করে না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কেও সম্মান করে না, কারণ পিতাই সেইজন যিনি পুত্রকে পাঠ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আমি তোমাদের সত্যি বলছি; য়ে কেউ আমার কথা শোনে, আর যিনি আমায় পাঠিয়েছেন তাঁর ওপর বিশ্বাস কর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ন্ত জীবন লাভ করে এবং সে অপরাধী বলে বিবেচিত হবে না৷ সে মৃত্যু থেকে জীবনে উত্তীর্ণ হ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তোমাদের সত্যি বলছি সময় আসছে; বলতে কি এসে গেছে, যখন মৃতেরা ঈশ্বরের পুত্রের রব শুনবে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শুনবে তারা বাঁচ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িতার নিজের য়েমন জীবন দান করার ক্ষমতা রয়েছে ঠিক তেমনই তিনি তাঁর পুত্রকেও জীবন দান করা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বং পিতা সেই পুত্রের হাতেই সমস্ত বিচারের অধিকার দিয়েছেন, কারণ এই পুত্রই মানবপু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কথা শুনে তোমরা অবাক হযো না, কারণ সময় আসছে, যাঁরা কবরের মধ্যে আছে তারা সবাই মানবপুত্রের 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 তারা তাদের কবর থেকে বাইরে আসবে৷ যাঁরা সত্ কর্ম করেছে তারা উত্থিত হবে ও অনন্ত জীবন 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 আর যাঁরা মন্দ কাজ করেছিল তারা পুনরুত্থিত হবে এবং দোষী বলে বিবেচি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‘আমি নিজের থেকে কিছুই করতে পারি না৷ আমি (ঈশ্বরের কাছ থেকে) য়েমন শুনি তেমনি বিচার করি; আর আ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ি তা ন্যায়, কারণ আমি আমার ইচ্ছামতো কাজ করি না, বরং যিনি (ঈশ্বর) আমাকে পাঠিয়েছেন তাঁ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পূরণ করার চেষ্টা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আমি যদি আমার নিজের পক্ষে সাক্ষ্য দিই তবে আমার সেই সাক্ষ্য সত্য বলে গৃহীত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অন্য একজন আছেন যিনি আমার পক্ষে সাক্ষ্য দেন এবং আমি জানি য়ে সাক্ষ্যই তিনি দেন না কেন তা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তোমরা সকলেই য়োহনের কাছে লোক পাঠিয়েছ আর তিনি সত্যের পক্ষে সাক্ষ্য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আমি কোন মানুষের সাক্ষ্যের ওপর নির্ভর করি না৷ তবু আমি এসব কথা বলছি, যাতে তোমরা উদ্ধার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়োহন ছিলেন সেই প্রদীপের মতো যা জ্বলে এবং আলো দেয়; আর তোমরা কিছু সময়ের জন্য তার সেই আলো উপভ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নন্দিত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‘কিন্তু য়োহনের সাক্ষ্য থেকে আরো বড় সাক্ষ্য আমার আছে; কারণ পিতা য়ে সব কাজ আমায় করতে দিয়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ব কাজ আমিই করছি, আর সেই সব কাজই প্রমাণ করছে য়ে পিতা আমায় পাঠ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িতা, যিনি আমাকে পাঠিয়েছেন এমনকি আমার পক্ষে সাক্ষ্য দিয়ে গেছেন, তোমরা কেউই কখনও তাঁর রব শোন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আকারও দেখ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র তাঁর শিক্ষাও তোমাদের অন্তরে নেই, কারণ ঈশ্বর যাঁকে পাঠিয়েছেন, তোমরা তাঁকে বিশ্বাস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োমরা সকলেই খুব মনোয়োগ সহকারে শাস্ত্রগুলি পড়, কারণ তোমরা মনে করো সেগুলির মধ্য দিয়ে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ন্ত জীবন লাভ করবে আর সেই শাস্ত্রগুলিই আমার বিষয়ে সাক্ষ্য দি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বু তোমরা সেই জীবন লাভ করতে আমার কাছে আসতে চা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‘মানুষের প্রশংসা আমি গ্রহণ কর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ইহুদীদের এক বিশেষ পর্বের সময় এলে যীশু জেরুশালে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জেরুশালেমে মেষ ফটকের কাছে একটা পুকুর ছিল৷ ইব্রীয়তে সেই পুকুরটিকে ‘বৈথেসদা’ বলত৷ এই পুকুর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ঁচটি চাঁদনী ঘাট ছি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মি তোমাদের সকলকেই জানি আর এও জানি য়ে তোমরা ঈশ্বরকে ভালোবাস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ঘাটের সেইসব চাতালে অনেক অসুস্থ লোক শুয়ে থাকত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আমি আমার পিতার নামে এসেছি, তবু তোমরা আমায় গ্রহণ করো না; কিন্তু অন্য কেউ যদি তার নিজের নামে আ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তোমরা গ্রহণ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দের মধ্যে কেউ কেউ অন্ধ, কেউ কেউ খোঁড়া এমনকি পঙ্গু রোগীও থাক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োমরা কিভাবে বিশ্বাস করতে পারো? তোমরা তো একজন অন্য জনের কাছ থেকে প্রশংসা পেতে চাও৷ আ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একমাত্র ঈশ্বরের কাছে থেকে আসে আর খোঁজ তোমরা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খানে একজন লোক ছিল য়ে আটত্রিশ বছর ধরে রোগে ভুগ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মনে করো না য়ে আমিই সেই ব্যক্তি য়ে পিতার কাছে তোমাদের ওপর দোষারোপ করব৷ তোমাদের সাহায্য কর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য়ে মোশির উপর তোমরা আশা রাখো তিনিই তোমাদের বিরুদ্ধে অভিযোগ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কে সেখানে পড়ে থাকতে দেখলেন৷ তিনি জানতেন য়ে সে দীর্ঘদিন ধরে রোগে ভুগছে৷ তাই তা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ুমি কি সুস্থ হতে চ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োমরা যদি মোশিকে বিশ্বাস করতে তবে আমাকেও বিশ্বাস করতে, কারণ মোশি তা আমার বিষয়েই লিখ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অসুস্থ লোকটি বলল, ‘মহাশয় আমার এমন কোন লোক নেই, জল কেঁপে ওঠার সময় য়ে আমাকে পুকুরে নাম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৷ আমি ওখানে পৌঁছানোর আগেই কেউ না কেউ আমার আগে পুকুরে নেমে পড়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ীশু তাকে বললেন, ‘ওঠ! তোমার বিছানা গুটিয়ে নাও, হেঁটে বেড়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টি সঙ্গে সঙ্গে ভাল হয়ে গেল, আর তার বিছানা তুলে নিয়ে হাঁটতে থাকল৷এ ঘটনা বিশ্রামবারে ঘট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োমরা যখন মোশির লেখায় বিশ্বাস করো না, তখন আমি যা বলি তা কেমন করে বিশ্বাস ক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য়ে লোকটি আরোগ্য লাভ করেছিল তাকে ইহুদীরা বলল, ‘আজ বিশ্রামবার, এভাবে তোমার বিছানা ব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নো বিধি-ব্যবস্থা বিরুদ্ধ কাজ হ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 তখন তাদের বলল, ‘যিনি আমাকে সারিয়ে তুলেছেন তিনি বলেছিলেন, ‘তোমার বিছানা তুলে নিয়ে হে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ও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সেই লোকটিকে জিজ্ঞেস করল, ‘কে তোমাকে বলেছে য়ে তোমার বিছানা গুটিয়ে নিয়ে হেঁটে বেড়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়ে লোকটি আরোগ্যলাভ করেছিল সে জানত না, তিনি কে৷ কারণ সেই জায়গায় অনেক লোক ভীড় কর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ীশু সেখান থেকে চলে 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যীশু মন্দিরের মধ্যে সেই লোকটিকে দেখতে পেয়ে তাকে বললেন, ‘দেখ, তুমি এখন সুস্থ হয়ে গেছ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োরো না, যাতে তোমার আরও খারাপ কিছু না হয়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পর সেই লোকটি ইহুদীদের কাছে গিয়ে বলল য়ে, যীশুই তাকে আরোগ্য দান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এই কারণেই ইহুদীরা যীশুকে নির্য়াতন করতে শুরু করল; কারণ তিনি বিশ্রামবারে এইসব কাজ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যীশু তাদের বললেন, ‘আমার পিতা সব সময় কাজ করে চলেছেন, তাই আমিও কাজ 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ইহুদীরা যীশুকে হত্যা করার জন্য আরো দৃঢ় প্রতিজ্ঞ হয়ে উঠল৷ তারা বলল, ‘তিনি য়ে কে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রামবারে বিধি-ব্যবস্থার বিরুদ্ধ কাজ করছিলেন তাই নয়, তিনি ঈশ্বরকে তাঁর পিতা বলে সম্বোধন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এইভাবে তিনি নিজেকে ঈশ্বরের সমান জাহির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 উত্তরে যীশু তাদের বললেন, ‘আমি তোমাদের সত্যি বলছি; পুত্র নিজে থেকে কিছু করতে পারেন না৷ পি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করতে দেখেন কেবল তাই করতে পারেন৷ পিতা যা কিছু করেন পুত্রও তাই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িতা পুত্রকে ভালবাসেন, আর পিতা যা কিছু করেন তা পুত্রকে দেখান আর এর থেকে আরো মহান মহান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 তিনি দেখাবেন, তখন তোমরা আশ্চর্য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িতা মৃতদের জীবন দান করেন, তেমনি পুত্রও যাকে ইচ্ছা করেন তাকে জীবন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2026-10-21T04:42:15Z</dcterms:created>
  <dcterms:modified xsi:type="dcterms:W3CDTF">2026-10-21T04:42:15Z</dcterms:modified>
  <dc:title>যোহন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