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ுவித்தேன் ஐய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செய்ய த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ிலுமாய் அர்ப்பணி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கொள்ளு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ட்டெரிக்கும் அக்கின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ிகரித்தென்னை மா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ஆத்துமா சரீ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நேசரே படை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கவலை பெரு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தம் வாக்காலே தே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 ஸ்நேகம் பின்னே வை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யாகப் பின் சென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ிமரம் துளிர்வ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ஸ்திகள் யாவும் அழிந்திட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தம் அன்பை விட்டு நீங்க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கிருபை தந்த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ின் சிந்தை முன்னறி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ின் பாதை நீர் அறி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பாதை நட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னே என்னையும் அர்ப்பணி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 எம்மை சூழ்ந்திட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ிடா உள்ளம் தந்த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கிரீடம் முன்னே வை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 காலம் நட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2026-10-23T17:11:47Z</dcterms:created>
  <dcterms:modified xsi:type="dcterms:W3CDTF">2026-10-23T17:11:47Z</dcterms:modified>
  <dc:title>துதிப் பாடல்கள் : 973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