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y boast you yourself in mischief, O mighty man? the goodness of God endures continuall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tongue devises evil; like a sharp razor, working deceitfull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tongue devises evil; like a sharp razor, working deceitfull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love evil more than good; and lying rather than to speak righteousness. Sela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 love evil more than good; and lying rather than to speak righteousness. Sela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You love all devouring words, O you deceitful tongu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God shall likewise destroy you for ever, he shall take you away, and pluck you out of your dwelling place, and root you out of the land of the living. Sela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God shall likewise destroy you for ever, he shall take you away, and pluck you out of your dwelling place, and root you out of the land of the living. Sel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righteous also shall see, and fear, and shall laugh at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Lo, this is the man that made not God his strength; but trusted in the abundance of his riches, and strengthened himself in his wickednes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Lo, this is the man that made not God his strength; but trusted in the abundance of his riches, and strengthened himself in his wickednes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 am like a green olive tree in the house of God: I trust in the mercy of God for ever and ev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 am like a green olive tree in the house of God: I trust in the mercy of God for ever and ev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praise you for ever, because you have done it: and I will wait on your name; for it is good before your sain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praise you for ever, because you have done it: and I will wait on your name; for it is good before your sain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619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ங்கீதம் : 5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லவானே, பொல்லாப்பில் ஏன் பெருமைபாராட்டுகிறாய்? தேவனுடைய கிருபை எந்நாளுமுள்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கேடுகளைச் செய்ய எத்தனம்பண்ணுகிறாய், கபடுசெய்யும் உன் நாவு தீட்டப்பட்ட சவரகன் கத்தியை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மையைப்பார்க்கிலும் தீமையையும், யதார்த்தம் பேசுகிறதைப்பார்க்கிலும் பொய்யையும் விரும்பு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படமுள்ள நாவே, சங்கரிக்கும் சகல வார்த்தைகளையும் நீ விரும்பு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ன் உன்னை என்றென்றைக்கும் இராதபடி அழித்துப்போடுவார்; அவர் உன்னைப் பிடித்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த்திலிருந்து பிடுங்கி, நீ ஜீவனுள்ள தேசத்தில் இராதபடிக்கு உன்னை நிர்மூலமாக்குவார்.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திமான்கள் அதைக் கண்டு பயந்து அவனைப்பார்த்து ந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தேவனைத் தன் பெலனாக எண்ணாமல், தன் செல்வப்பெருக்கத்தை நம்பி தன் தீவினையில் பல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இவன்தான்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தேவனுடைய ஆலயத்தில் பச்சையான ஒலிவமரத்தைப் போலிருக்கிறேன். தேவனுடைய கிருபையை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ரே இதைச் செய்தீர் என்று உம்மை என்றென்றைக்கும் துதித்து உமது நாமத்திற்குக் காத்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பரிசுத்தவான்களுக்கு முன்பாக அது நல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52]]></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2026-11-02T18:54:36Z</dcterms:created>
  <dcterms:modified xsi:type="dcterms:W3CDTF">2026-11-02T18:54:36Z</dcterms:modified>
  <dc:title>சங்கீதம் : 52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