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யவனே உம் கையில் களிமண் நா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த்து உருவாக்க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ித்தம் அல்ல உம் சித்தம் நாத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கிறேன் உம் கையில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த் தருகிறேன் தருகிற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த்தில் என்னைப் படைக்கிற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க்கிறேன் உம் பாதத்தில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ேவைக்காக என்னை தருகிற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னைந்திடும் உம் சித்தம் போல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வாழாமல் உமக்காக வாழ்ந்திட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வாக்குமே உருவாக்க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வே நான் வாழ்ந்திட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னைந்திடும் உம் சித்தம் போல் -உ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ம் செய்திடவே உம் சத்தம் கேட்டிடவ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வாக்குமே உருவாக்க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ருகையில் உம்மோடு நா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ந்திட என்னை மாற்றுமே ஓய்வின்றி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ாட ஓயாமல் உம்மைத் துதிக்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வாக்குமே உருவாக்க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2026-09-16T20:41:03Z</dcterms:created>
  <dcterms:modified xsi:type="dcterms:W3CDTF">2026-09-16T20:41:03Z</dcterms:modified>
  <dc:title>துதிப் பாடல்கள் : 1085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