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98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அப்பான்னு கூப்பிடத்தான் ஆச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அப்பான்னு கூப்பிட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அம்மான்னு கூப்பிடத்தான் ஆச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அம்மான்னு கூப்பிட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ன்னு கூப்பிடுவேன்-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்மான்னு கூப்ப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வில் என்னை சுமந்ததைப்பார்த்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்மான்னு கூப்ப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ள் மேலே சுமந்ததைப்பார்த்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அப்பான்னு கூப்ப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கொஞ்சுவதை கெஞ்சுவதைப்பார்த்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அம்மான்னு கூப்ப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ஆற்றுவதை தேற்றுவதை பார்த்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அப்பான்னு கூப்ப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ண்ணீரை துடைச்சதை பார்த்தா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்மான்னு சொல்ல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ப்பட்தை கேட்டதை பார்த்தா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ன்னு சொல்ல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ஏந்துவதை தாங்குவதை பார்த்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அம்மான்னு சொல்ல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 இரக்கட்தை உருக்கத்த பார்த்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அப்பான்னு சொல்ல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2026-09-15T17:32:55Z</dcterms:created>
  <dcterms:modified xsi:type="dcterms:W3CDTF">2026-09-15T17:32:55Z</dcterms:modified>
  <dc:title>துதிப் பாடல்கள் : 688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