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ாளிலே கர்த்தர் யோசுவாவைச் சகல இஸ்ரவேலரின் கண்களுக்கு முன்பாகவும் மேன்மைப்படுத்தினார்; அவர்கள் மோசேக்குப் பயந்திருந்ததுபோல, அவனுக்கும், அவன் உயிரோடிருந்த நாளெல்லாம் பயந்த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ாளிலே கர்த்தர் யோசுவாவைச் சகல இஸ்ரவேலரின் கண்களுக்கு முன்பாகவும் மேன்மைப்படுத்தினார்; அவர்கள் மோசேக்குப் பயந்திருந்ததுபோல, அவனுக்கும், அவன் உயிரோடிருந்த நாளெல்லாம் பயந்த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யோசுவாவ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ட்சியின் பெட்டியைச் சுமக்கிற ஆசாரியர் யோர்தானிலிருந்து கரையேறும்படி அவர்களுக்குக் கட்டளையிடு என்று சொன்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சுவா: யோர்தானிலிருந்து கரையேறி வாருங்கள் என்று ஆசாரியர்களுக்குக் கட்டளைய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ுடைய உடன்படிக்கைப் பெட்டியைச் சுமக்கிற ஆசாரியர் யோர்தான் நதியிலிருந்து ஏறி, அவர்கள் உள்ளங்கால்கள் கரையில் ஊன்றினபோது, யோர்தானின் தண்ணீர்கள் தங்களிடத்துக்குத் திரும்பி, முன்போல அதின் கரையெங்கும் புர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ுடைய உடன்படிக்கைப் பெட்டியைச் சுமக்கிற ஆசாரியர் யோர்தான் நதியிலிருந்து ஏறி, அவர்கள் உள்ளங்கால்கள் கரையில் ஊன்றினபோது, யோர்தானின் தண்ணீர்கள் தங்களிடத்துக்குத் திரும்பி, முன்போல அதின் கரையெங்கும் புரண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ப்பிரகாரமாக முதல் மாதம் பத்தாம் தேதியிலே ஜனங்கள் யோர்தானிலிருந்து கரையேறி, எரிகோவுக்குக் கீழ் எல்லையான கில்காலிலே பாளயமிற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ப்பிரகாரமாக முதல் மாதம் பத்தாம் தேதியிலே ஜனங்கள் யோர்தானிலிருந்து கரையேறி, எரிகோவுக்குக் கீழ் எல்லையான கில்காலிலே பாளயமிற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யோர்தானிலிருந்து எடுத்துக் கொண்டுவந்த அந்தப் பன்னிரண்டு கற்களையும் யோசுவா கில்காலிலே நாட்ட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ை நோக்கி: நாளை உங்கள் பிள்ளைகள் இந்தக்கற்கள் யாதென்று; தங்கள் பிதாக்களைக் கேட்கும்போது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ை நோக்கி: நாளை உங்கள் பிள்ளைகள் இந்தக்கற்கள் யாதென்று; தங்கள் பிதாக்களைக் கேட்கும்போது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உங்கள் பிள்ளைகளுக்கு அறிவிக்கவேண்டியது என்னவென்றால்: இஸ்ரவேலர் வெட்டாந்தரை வழியாய் இந்த யோர்தானைக்கடந்து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ஜனங்களும் கர்த்தருடைய கரம் பலத்ததென்று அறியும்படிக்கும், நீங்கள் சகல நாளும் உங்கள் தேவனாகிய கர்த்தருக்குப் பயப்படும்படிக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ஜனங்களும் கர்த்தருடைய கரம் பலத்ததென்று அறியும்படிக்கும், நீங்கள் சகல நாளும் உங்கள் தேவனாகிய கர்த்தருக்குப் பயப்படும்படி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ஜனங்களும் கர்த்தருடைய கரம் பலத்ததென்று அறியும்படிக்கும், நீங்கள் சகல நாளும் உங்கள் தேவனாகிய கர்த்தருக்குப் பயப்படும்படி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தேவனாகிய கர்த்தர் சிவந்த சமுத்திரத்தின் தண்ணீரை நாங்கள் கடந்து தீருமட்டும் எங்களுக்கு முன்பாக வற்றிப்போகப்பண்ணினதுபோல, உங்கள் தேவனாகிய கர்த்தர் யோர்தானின் தண்ணீருக்கும் செய்து, அதை உங்களுக்கு முன்பாக நீங்கள் கடந்து தீருமளவும் வற்றிப்போகப்பண்ணினார் என்று அறிவிக்கக்கடவீர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தேவனாகிய கர்த்தர் சிவந்த சமுத்திரத்தின் தண்ணீரை நாங்கள் கடந்து தீருமட்டும் எங்களுக்கு முன்பாக வற்றிப்போகப்பண்ணினதுபோல, உங்கள் தேவனாகிய கர்த்தர் யோர்தானின் தண்ணீருக்கும் செய்து, அதை உங்களுக்கு முன்பாக நீங்கள் கடந்து தீருமளவும் வற்றிப்போகப்பண்ணினார் என்று அறிவிக்கக்கடவீர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யோர்தானைக்கடந்து தீர்ந்தபோது, கர்த்தர் யோசுவாவை நோக்க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ஒவ்வொரு கோத்திரத்திற்கு ஒவ்வொருவராக ஜனங்களில் பன்னிரண்டுபேரைத் தெரிந்துகொ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ங்கே யோர்தானின் நடுவிலே ஆசாரியரின் கால்கள் நிலையாய் நின்ற இடத்திலே பன்னிரண்டு கற்களை எடுத்து, அவைகளை உங்களோடேகூட அக்கரைக்குக் கொண்டுபோய், நீங்கள் இன்று இரவில்தங்கும் ஸ்தானத்திலே அவைகளை வையுங்கள் என்று அவர்களுக்குக் கட்டளையிடுங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ங்கே யோர்தானின் நடுவிலே ஆசாரியரின் கால்கள் நிலையாய் நின்ற இடத்திலே பன்னிரண்டு கற்களை எடுத்து, அவைகளை உங்களோடேகூட அக்கரைக்குக் கொண்டுபோய், நீங்கள் இன்று இரவில்தங்கும் ஸ்தானத்திலே அவைகளை வையுங்கள் என்று அவர்களுக்குக் கட்டளையிடுங்க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ுவா இஸ்ரவேல் புத்திரரில் ஒவ்வொரு கோத்திரத்திற்கு ஒவ்வொருவராக ஆயத்தப்படுத்தியிருந்த பன்னிரண்டுபேரை அழ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ுவா இஸ்ரவேல் புத்திரரில் ஒவ்வொரு கோத்திரத்திற்கு ஒவ்வொருவராக ஆயத்தப்படுத்தியிருந்த பன்னிரண்டுபேரை அழ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யோர்தானின் மத்தியில் உங்கள் தேவனாகிய கர்த்தரின் பெட்டிக்கு முன்பாகக் கடந்து போய், உங்களுக்குள்ளே ஒரு அடையாளமாயிருக்கும்படிக்கு, இஸ்ரவேல் புத்திரருடைய கோத்திரங்களின் இலக்கத்திற்குச் சரியாக, உங்களில் ஒவ்வொருவன் ஒவ்வொரு கல்லைத் தன் தோளின்மேல் எடுத்துக்கொண்டு போ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யோர்தானின் மத்தியில் உங்கள் தேவனாகிய கர்த்தரின் பெட்டிக்கு முன்பாகக் கடந்து போய், உங்களுக்குள்ளே ஒரு அடையாளமாயிருக்கும்படிக்கு, இஸ்ரவேல் புத்திரருடைய கோத்திரங்களின் இலக்கத்திற்குச் சரியாக, உங்களில் ஒவ்வொருவன் ஒவ்வொரு கல்லைத் தன் தோளின்மேல் எடுத்துக்கொண்டு போ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ளை இந்தக் கற்கள் ஏதென்று உங்கள் பிள்ளைகள் உங்களைக் கேட்கும்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ளை இந்தக் கற்கள் ஏதென்று உங்கள் பிள்ளைகள் உங்களைக் கேட்கும்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கர்த்தருடைய உடன்படிக்கைப் பெட்டிக்கு முன்பாக யோர்தானின் தண்ணீர் பிரிந்துபோனதினால் அவைகள் வைக்கப்பட்டிருக்கிறது; யோர்தானைக் கடந்துபோகிறபோது, யோர்தானின் தண்ணீர் பிரிந்துபோயிற்று; ஆகையால் இந்தக் கற்கள் இஸ்ரவேல் புத்திரருக்கு என்றைக்கும் நினைப்பூட்டும் அடையாளம் என்று சொல்லுங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கர்த்தருடைய உடன்படிக்கைப் பெட்டிக்கு முன்பாக யோர்தானின் தண்ணீர் பிரிந்துபோனதினால் அவைகள் வைக்கப்பட்டிருக்கிறது; யோர்தானைக் கடந்துபோகிறபோது, யோர்தானின் தண்ணீர் பிரிந்துபோயிற்று; ஆகையால் இந்தக் கற்கள் இஸ்ரவேல் புத்திரருக்கு என்றைக்கும் நினைப்பூட்டும் அடையாளம் என்று சொல்ல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கர்த்தருடைய உடன்படிக்கைப் பெட்டிக்கு முன்பாக யோர்தானின் தண்ணீர் பிரிந்துபோனதினால் அவைகள் வைக்கப்பட்டிருக்கிறது; யோர்தானைக் கடந்துபோகிறபோது, யோர்தானின் தண்ணீர் பிரிந்துபோயிற்று; ஆகையால் இந்தக் கற்கள் இஸ்ரவேல் புத்திரருக்கு என்றைக்கும் நினைப்பூட்டும் அடையாளம் என்று சொல்ல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கட்டளையிட்டபடி இஸ்ரவேல் புத்திரர் செய்து, கர்த்தர் யோசுவாவோடு சொன்னபடியே, இஸ்ரவேல் புத்திரருடைய கோத்திரங்களின் இலக்கத்திற்குச் சரியாகப் பன்னிரண்டு கற்களை யோர்தானின் நடுவிலே எடுத்து, அவைகளைத் தங்களோடேகூட அக்கரைக்குக் கொண்டுபோய், தாங்கள் தங்கின இடத்திலே வை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கட்டளையிட்டபடி இஸ்ரவேல் புத்திரர் செய்து, கர்த்தர் யோசுவாவோடு சொன்னபடியே, இஸ்ரவேல் புத்திரருடைய கோத்திரங்களின் இலக்கத்திற்குச் சரியாகப் பன்னிரண்டு கற்களை யோர்தானின் நடுவிலே எடுத்து, அவைகளைத் தங்களோடேகூட அக்கரைக்குக் கொண்டுபோய், தாங்கள் தங்கின இடத்திலே வை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கட்டளையிட்டபடி இஸ்ரவேல் புத்திரர் செய்து, கர்த்தர் யோசுவாவோடு சொன்னபடியே, இஸ்ரவேல் புத்திரருடைய கோத்திரங்களின் இலக்கத்திற்குச் சரியாகப் பன்னிரண்டு கற்களை யோர்தானின் நடுவிலே எடுத்து, அவைகளைத் தங்களோடேகூட அக்கரைக்குக் கொண்டுபோய், தாங்கள் தங்கின இடத்திலே வை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ர்தானின் நடுவிலும் உடன்படிக்கைப் பெட்டியைச் சுமந்த ஆசாரியரின் கால்கள் நின்ற இடத்திலே யோசுவா பன்னிரண்டு கற்களை நாட்டினான்; அவைகள் இந்நாள்மட்டும் அங்கே இ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ர்தானின் நடுவிலும் உடன்படிக்கைப் பெட்டியைச் சுமந்த ஆசாரியரின் கால்கள் நின்ற இடத்திலே யோசுவா பன்னிரண்டு கற்களை நாட்டினான்; அவைகள் இந்நாள்மட்டும் அங்கே இ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யோசுவாவுக்குக் கட்டளையிட்டிருந்த எல்லாவற்றின்படியும் ஜனங்களுக்குச் சொல்லும்படி, கர்த்தர் யோசுவாவுக்குக் கட்டளையிட்டவையெல்லாம் செய்து முடியுமட்டும், பெட்டியைச்சுமக்கிற ஆசாரியர் யோர்தானின் நடுவே நின்றார்கள்; ஜனங்கள் தீவிரித்துக் கடந்து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யோசுவாவுக்குக் கட்டளையிட்டிருந்த எல்லாவற்றின்படியும் ஜனங்களுக்குச் சொல்லும்படி, கர்த்தர் யோசுவாவுக்குக் கட்டளையிட்டவையெல்லாம் செய்து முடியுமட்டும், பெட்டியைச்சுமக்கிற ஆசாரியர் யோர்தானின் நடுவே நின்றார்கள்; ஜனங்கள் தீவிரித்துக் கடந்து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மெல்லாம் கடந்துபோனபின்பு, கர்த்தருடைய பெட்டியும் கடந்தது; ஆசாரியர் ஜனத்துக்கு முன்பாகப் 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ூபன் புத்திரரும் காத் புத்திரரும் மனாசேயின் பாதிக் கோத்திரத்தாரும் மோசே தங்களுக்குச் சொன்னபடியே அணிஅணியாய் இஸ்ரவேல் புத்திரருக்கு முன்பாகக் கடந்து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ூபன் புத்திரரும் காத் புத்திரரும் மனாசேயின் பாதிக் கோத்திரத்தாரும் மோசே தங்களுக்குச் சொன்னபடியே அணிஅணியாய் இஸ்ரவேல் புத்திரருக்கு முன்பாகக் கடந்து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றக்குறைய நாற்பதினாயிரம்பேர் யுத்தசன்னத்தராய் யுத்தம்பண்ணும்படி, கர்த்தருக்கு முன்பாக எரிகோவின் சமனான வெளிகளுக்குக் கடந்து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றக்குறைய நாற்பதினாயிரம்பேர் யுத்தசன்னத்தராய் யுத்தம்பண்ணும்படி, கர்த்தருக்கு முன்பாக எரிகோவின் சமனான வெளிகளுக்குக் கடந்த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 दिन यहोवा ने सब इस्राएलियों के साम्हने यहोशू की महिमा बढ़ाई; और जैसे वे मूसा का भय मानते थ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ैसे ही यहोशू का भी भय उसके जीवन भर मानते 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यहोवा ने यहोशू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ि साक्षी का सन्दूक उठाने वाले याजकों को आज्ञा दे कि यरदन में से निकल आ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ो यहोशू ने याजकों को आज्ञा दी, कि यरदन में से निकल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्योंही यहोवा की वाचा का सन्दूक उठाने वाले याजक यरदन के बीच में से निकल आए, और उनके पांव स्थ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पड़े, त्योंही यरदन का जल अपने स्थान पर आया, और पहिले की नाईं कड़ारो के ऊपर फिर ब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पहिले महिने के दसवें दिन को प्रजा के लोगों ने यरदन में से निकलकर यरीहो के पूर्वी सिवान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िलगाल में अपने डेरे डा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जो बारह पत्थर यरदन में से निकाले गए थे, उन को यहोशू ने गिलगाल में खड़े क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उसने इस्राएलियों से कहा, आगे को जब तुम्हारे लड़केबाले अपने अपने पिता से यह पूछें, कि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त्थरों का क्या मतलब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तुम यह कहकर उन को बताना, कि इस्राएली यरदन के पार स्थल ही स्थल चले आ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्योंकि जैसे तुम्हारे परमेश्वर यहोवा ने लाल समुद्र को हमारे पार हो जाने तक हमारे साम्ह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टाकर सुखा रखा था, वैसे ही उसने यरदन का भी जल तुम्हारे पार हो जाने तक तुम्हारे साम्हने से हटाकर सु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सलिये कि पृथ्वी के सब देशों के लोग जान लें कि यहोवा का हाथ बलवन्त है; और तुम सर्वदा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का भय मानते र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उस सारी जाति के लोग यरदन के पार उतर चुके, तब यहोवा ने यहोशू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प्रजा में से बारह पुरूष, अर्थात गोत्र पीछे एक एक पुरूष को चुनकर यह आज्ञा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ि तुम यरदन के बीच में, जहां याजकों ने पांव धरे थे वहां से बारह पत्थर उठा कर अपने साथ पार ले चल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हां आज की रात पड़ाव होगा वहीं उन को रख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होशू ने उन बारह पुरूषों को, जिन्हें उसने इस्राएलियों के प्रत्येक गोत्र में से छांटकर ठहरा र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बुलवाकर कहा, तुम अपने परमेश्वर यहोवा के सन्दूक के आगे यरदन के बीच में जा कर इस्राएल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ोत्रों की गिनती के अनुसार एक एक पत्थर उठा कर अपने अपने कन्धे पर रख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िस से यह तुम लोगों के बीच चिन्हानी ठहरे, और आगे को जब तुम्हारे बेटे यह पूछें, कि इन पत्थर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मतलब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तुम उन्हें उत्तर दो, कि यरदन का जल यहोवा की वाचा के सन्दूक के साम्हने से दो भाग हो गया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जब वह यरदन पार आ रहा था, तब यरदन का जल दो भाग हो गया। सो वे पत्थर इस्राएल को सदा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मरण दिलाने वाले ठह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ोशू की इस आज्ञा के अनुसार इस्राएलियों ने किया, जैसा यहोवा ने यहोशू से कहा था वैसा ही उन्ह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ियों ने किया, जैसा यहोवा ने यहोशू से कहा था वैसा ही उन्होंने इस्राएली गोत्रों की गिनत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बारह पत्थर यरदन के बीच में से उठा लिए; और उन को अपने साथ ले जा कर पड़ाव में रख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यरदन के बीच जहां याजक वाचा के सन्दूक को उठाए हुए अपने पांव धरे थे वहां यहोशू ने बारह पत्थ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ड़े कराए; वे आज तक वहीं पाए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ाजक सन्दूक उठाए हुए उस समय तक यरदन के बीच खड़े रहे जब तक वे सब बातें पूरी न हो चुकी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्हें यहोवा ने यहोशू को लोगों से कहने की आज्ञा दी थी। तब सब लोग फुर्ती से पार उतर ग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ब सब लोग पार उतर चुके, तब याजक और यहोवा का सन्दूक भी उनके देखते पार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रूबेनी, गादी, और मनश्शे के आधे गोत्र के लोग मूसा के कहने के अनुसार इस्राएलियों के आगे पां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े हुए पार ग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अर्थात कोई चालीस हजार पुरूष युद्ध के हथियार बान्धे हुए संग्राम करने के लिये यहोवा के साम्हने प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रकर यरीहो के पास के अराबा में पहुंच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2026-10-21T07:29:08Z</dcterms:created>
  <dcterms:modified xsi:type="dcterms:W3CDTF">2026-10-21T07:29:08Z</dcterms:modified>
  <dc:title>यहोशू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