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dear Redeemer, dying Lamb,
We love to hear of Thee;
No music's like Thy charming name,
Nor half so sweet can b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Oh, may we ever hear Thy voice
In mercy to us speak !
And in our Priest we will rejoice,
Thou great Melchisede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r Jesus shall be still our theme
While in the world we stay;
We'll sing our Jesus—lovely name!
When all things else dec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we appear in yonder cloud,
With all the ransomed throng,
Then will we sing more sweet, more loud,
And Christ shall be our song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2026-09-08T09:48:45Z</dcterms:created>
  <dcterms:modified xsi:type="dcterms:W3CDTF">2026-09-08T09:48:45Z</dcterms:modified>
  <dc:title>Hymn : 107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