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 நான் பலவீனனாயிருக்கும்போதே பலமுள்ளவனாயிருக்கிறேன்; ஆகையால் கிறிஸ்துவினிமித்தம் எனக்குவரும் பலவீனங்களிலும், நிந்தைகளிலும், நெருக்கங்களிலும், துன்பங்களிலும், இடுக்கண்களிலும் நான் பிரியப்பட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 நான் பலவீனனாயிருக்கும்போதே பலமுள்ளவனாயிருக்கிறேன்; ஆகையால் கிறிஸ்துவினிமித்தம் எனக்குவரும் பலவீனங்களிலும், நிந்தைகளிலும், நெருக்கங்களிலும், துன்பங்களிலும், இடுக்கண்களிலும் நான் பிரியப்பட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 நான் பலவீனனாயிருக்கும்போதே பலமுள்ளவனாயிருக்கிறேன்; ஆகையால் கிறிஸ்துவினிமித்தம் எனக்குவரும் பலவீனங்களிலும், நிந்தைகளிலும், நெருக்கங்களிலும், துன்பங்களிலும், இடுக்கண்களிலும் நான் பிரியப்பட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 நான் பலவீனனாயிருக்கும்போதே பலமுள்ளவனாயிருக்கிறேன்; ஆகையால் கிறிஸ்துவினிமித்தம் எனக்குவரும் பலவீனங்களிலும், நிந்தைகளிலும், நெருக்கங்களிலும், துன்பங்களிலும், இடுக்கண்களிலும் நான் பிரியப்பட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ன்மைபாராட்டி, புத்தியீனனாயினேன்; நீங்களே இதற்கு என்னைப் பலவந்தப்படுத்தினீர்கள். நான் ஒன்றுமில்லையென்றாலும், மகா பிரதான அப்போஸ்தலருக்கும் நான் எவ்வளவும் குறைந்தவனாயிராதபடியால், உங்களாலே மெச்சிக்கொள்ளப்படவேண்டியதாயிருந்தத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ன்மைபாராட்டி, புத்தியீனனாயினேன்; நீங்களே இதற்கு என்னைப் பலவந்தப்படுத்தினீர்கள். நான் ஒன்றுமில்லையென்றாலும், மகா பிரதான அப்போஸ்தலருக்கும் நான் எவ்வளவும் குறைந்தவனாயிராதபடியால், உங்களாலே மெச்சிக்கொள்ளப்படவேண்டியதாயிருந்தத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ோஸ்தலனுக்குரிய அடையாளங்கள் எல்லாவிதமான பொறுமையோடும், அதிசயங்களோடும், அற்புதங்களோடும், வல்லமைகளோடும், உங்களுக்குள்ளே நடப்பிக்கப்பட்டத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ோஸ்தலனுக்குரிய அடையாளங்கள் எல்லாவிதமான பொறுமையோடும், அதிசயங்களோடும், அற்புதங்களோடும், வல்லமைகளோடும், உங்களுக்குள்ளே நடப்பிக்கப்பட்டத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திலே மற்றச் சபைகளுக்குக் குறைவாயிருந்தீர்கள்? நான் உங்களை வருத்தப்படுத்தாதிருந்ததே உங்களுக்குக் குறைவு; இந்த அநியாயத்தை எனக்கு மன்னிய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திலே மற்றச் சபைகளுக்குக் குறைவாயிருந்தீர்கள்? நான் உங்களை வருத்தப்படுத்தாதிருந்ததே உங்களுக்குக் குறைவு; இந்த அநியாயத்தை எனக்கு மன்னிய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உங்களிடத்திற்கு மூன்றாந்தரம் வர ஆயத்தமாயிருக்கிறேன்; நான் உங்களை வருத்தப்படுத்துவதில்லை; நான் உங்களுடையதையல்ல, உங்களையே தேடுகிறேன்: பெற்றாருக்குப் பிள்ளைகளல்ல, பிள்ளைகளுக்குப் பெற்றார்களே பொக்கிஷங்களைச் சேர்த்துவைக்க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உங்களிடத்திற்கு மூன்றாந்தரம் வர ஆயத்தமாயிருக்கிறேன்; நான் உங்களை வருத்தப்படுத்துவதில்லை; நான் உங்களுடையதையல்ல, உங்களையே தேடுகிறேன்: பெற்றாருக்குப் பிள்ளைகளல்ல, பிள்ளைகளுக்குப் பெற்றார்களே பொக்கிஷங்களைச் சேர்த்துவைக்க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உங்களிடத்திற்கு மூன்றாந்தரம் வர ஆயத்தமாயிருக்கிறேன்; நான் உங்களை வருத்தப்படுத்துவதில்லை; நான் உங்களுடையதையல்ல, உங்களையே தேடுகிறேன்: பெற்றாருக்குப் பிள்ளைகளல்ல, பிள்ளைகளுக்குப் பெற்றார்களே பொக்கிஷங்களைச் சேர்த்துவைக்க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உங்களில் எவ்வளவு அதிகமாய் அன்புகூருகிறேனோ அவ்வளவு குறைவாய் உங்களால் அன்புகூரப்பட்டிருந்தாலும், மிகவும் சந்தோஷமாய் நான் உங்கள் ஆத்துமாக்களுக்காகச் செலவுபண்ணவும் செலவுபண்ணப்படவும் விரும்புகிறேன்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உங்களில் எவ்வளவு அதிகமாய் அன்புகூருகிறேனோ அவ்வளவு குறைவாய் உங்களால் அன்புகூரப்பட்டிருந்தாலும், மிகவும் சந்தோஷமாய் நான் உங்கள் ஆத்துமாக்களுக்காகச் செலவுபண்ணவும் செலவுபண்ணப்படவும் விரும்புகிறேன்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ாகட்டும்; நான் உங்களுக்குப் பாரமாயிருக்கவில்லை; ஆனாலும், உபாயமுள்ளவனாயிருந்து, தந்திரத்தினாலே உங்களைப் பிடித்தேனா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ாகட்டும்; நான் உங்களுக்குப் பாரமாயிருக்கவில்லை; ஆனாலும், உபாயமுள்ளவனாயிருந்து, தந்திரத்தினாலே உங்களைப் பிடித்தேனா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ிடத்திற்கு அனுப்பினவர்களில் எவன்மூலமாயாவது உங்களிடத்தில் பொழிவைத் தேடினதுண்டா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ிடத்திற்கு அனுப்பினவர்களில் எவன்மூலமாயாவது உங்களிடத்தில் பொழிவைத் தேடினதுண்டா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த்து உங்களிடத்தில் வரும்படி நான் அவனைக் கேட்டுக்கொண்டு, அவனுடனேகூட ஒரு சகோதரனை அனுப்பினேன்; தீத்து உங்களிடத்தில் ஏதாவது பொழிவைத் தேடினானா? நாங்கள் ஒரே ஆவியையுடையவர்களாய், ஒரே அடிச்சுவடுகளில் நடந்தோமல்லவா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த்து உங்களிடத்தில் வரும்படி நான் அவனைக் கேட்டுக்கொண்டு, அவனுடனேகூட ஒரு சகோதரனை அனுப்பினேன்; தீத்து உங்களிடத்தில் ஏதாவது பொழிவைத் தேடினானா? நாங்கள் ஒரே ஆவியையுடையவர்களாய், ஒரே அடிச்சுவடுகளில் நடந்தோமல்லவா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் யோக்கியர்களென்று விளங்கும்படி உங்களிடத்தில் பேசுகிறோமென்று எண்ணுகிறீர்களோ? தேவனுக்குமுன்பாகக் கிறிஸ்துவுக்குள் பேசுகிறோம். பிரியமானவர்களே, சகலத்தையும் உங்கள் பக்திவிருத்திக்காகச் செய்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் யோக்கியர்களென்று விளங்கும்படி உங்களிடத்தில் பேசுகிறோமென்று எண்ணுகிறீர்களோ? தேவனுக்குமுன்பாகக் கிறிஸ்துவுக்குள் பேசுகிறோம். பிரியமானவர்களே, சகலத்தையும் உங்கள் பக்திவிருத்திக்காகச் செய்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் யோக்கியர்களென்று விளங்கும்படி உங்களிடத்தில் பேசுகிறோமென்று எண்ணுகிறீர்களோ? தேவனுக்குமுன்பாகக் கிறிஸ்துவுக்குள் பேசுகிறோம். பிரியமானவர்களே, சகலத்தையும் உங்கள் பக்திவிருத்திக்காகச் செய்கிற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 நான் வந்து உங்களை என் மனதின்படியிருக்கிறவர்களாகக் காணாமலும், நானும் உங்கள் மனதின்படியிருக்கிறவனாகக் காணப்படாமலுமிருப்பேனோவென்றும்; விரோதங்கள், கோபங்கள் வாக்குவாதங்கள், புறங்கூறுதல், கோட்சொல்லுதல், இறுமாப்பு, கலகங்கள் ஆகிய இவைகள் உங்களுக்குள்ளே உண்டாயிருக்குமோவென்றும்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 நான் வந்து உங்களை என் மனதின்படியிருக்கிறவர்களாகக் காணாமலும், நானும் உங்கள் மனதின்படியிருக்கிறவனாகக் காணப்படாமலுமிருப்பேனோவென்றும்; விரோதங்கள், கோபங்கள் வாக்குவாதங்கள், புறங்கூறுதல், கோட்சொல்லுதல், இறுமாப்பு, கலகங்கள் ஆகிய இவைகள் உங்களுக்குள்ளே உண்டாயிருக்குமோவென்றும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 நான் வந்து உங்களை என் மனதின்படியிருக்கிறவர்களாகக் காணாமலும், நானும் உங்கள் மனதின்படியிருக்கிறவனாகக் காணப்படாமலுமிருப்பேனோவென்றும்; விரோதங்கள், கோபங்கள் வாக்குவாதங்கள், புறங்கூறுதல், கோட்சொல்லுதல், இறுமாப்பு, கலகங்கள் ஆகிய இவைகள் உங்களுக்குள்ளே உண்டாயிருக்குமோவென்றும்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டியும் நான் வருகிறபோது என் தேவன் உங்களிடத்தில் என்னைத் தாழ்த்தும்படிக்கு முன் பாவஞ்செய்தவர்களாகிய அநேகர் தாங்கள் நடப்பித்த அசுத்தத்தையும் வேசித்தனத்தையும் காமவிகாரத்தையும் விட்டு மனந்திரும்பாமலிருக்கிறதைக்குறித்து, நான் துக்கப்படவேண்டியதாயிருக்குமோவென்றும் பயந்திருக்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டியும் நான் வருகிறபோது என் தேவன் உங்களிடத்தில் என்னைத் தாழ்த்தும்படிக்கு முன் பாவஞ்செய்தவர்களாகிய அநேகர் தாங்கள் நடப்பித்த அசுத்தத்தையும் வேசித்தனத்தையும் காமவிகாரத்தையும் விட்டு மனந்திரும்பாமலிருக்கிறதைக்குறித்து, நான் துக்கப்படவேண்டியதாயிருக்குமோவென்றும் பயந்திருக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டியும் நான் வருகிறபோது என் தேவன் உங்களிடத்தில் என்னைத் தாழ்த்தும்படிக்கு முன் பாவஞ்செய்தவர்களாகிய அநேகர் தாங்கள் நடப்பித்த அசுத்தத்தையும் வேசித்தனத்தையும் காமவிகாரத்தையும் விட்டு மனந்திரும்பாமலிருக்கிறதைக்குறித்து, நான் துக்கப்படவேண்டியதாயிருக்குமோவென்றும் பயந்திருக்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டியும் நான் வருகிறபோது என் தேவன் உங்களிடத்தில் என்னைத் தாழ்த்தும்படிக்கு முன் பாவஞ்செய்தவர்களாகிய அநேகர் தாங்கள் நடப்பித்த அசுத்தத்தையும் வேசித்தனத்தையும் காமவிகாரத்தையும் விட்டு மனந்திரும்பாமலிருக்கிறதைக்குறித்து, நான் துக்கப்படவேண்டியதாயிருக்குமோவென்றும் பயந்திருக்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ன்மைபாராட்டுகிறது எனக்குத் தகுதியல்லவே; ஆகிலும், கர்த்தர் அருளிய தரிசனங்களையும் வெளிப்படுத்தல்களையும் சொல்ல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ன்மைபாராட்டுகிறது எனக்குத் தகுதியல்லவே; ஆகிலும், கர்த்தர் அருளிய தரிசனங்களையும் வெளிப்படுத்தல்களையும் சொல்ல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வுக்குள்ளான ஒரு மனுஷனை அறிவேன்; அவன் பதினாலு வருஷத்திற்கு முன்னே மூன்றாம் வானம்வரைக்கும் எடுக்கப்பட்டான்; அவன் சரீரத்திலிருந்தானோ, சரீரத்திற்குப் புறம்பேயிருந்தானோ, அதை அறியேன்; தேவன் அறிவ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வுக்குள்ளான ஒரு மனுஷனை அறிவேன்; அவன் பதினாலு வருஷத்திற்கு முன்னே மூன்றாம் வானம்வரைக்கும் எடுக்கப்பட்டான்; அவன் சரீரத்திலிருந்தானோ, சரீரத்திற்குப் புறம்பேயிருந்தானோ, அதை அறியேன்; தேவன் அறிவ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் பரதீசுக்குள் எடுக்கப்பட்டு, மனுஷர் பேசப்படாததும் வாக்குக்கெட்டாததுமாகிய வார்த்தைகளைக் கேட்டானென்று அறிந்திருக்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் பரதீசுக்குள் எடுக்கப்பட்டு, மனுஷர் பேசப்படாததும் வாக்குக்கெட்டாததுமாகிய வார்த்தைகளைக் கேட்டானென்று அறிந்திருக்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சரீரத்திலிருந்தானோ, சரீரத்திற்குப் புறம்பேயிருந்தானோ, அதை அறியேன்; தேவன் அறிவ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சரீரத்திலிருந்தானோ, சரீரத்திற்குப் புறம்பேயிருந்தானோ, அதை அறியேன்; தேவன் அறிவ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ப்பட்டவனைக்குறித்து மேன்மைபாராட்டுவேன்; ஆனாலும் என்னைக்குறித்து என் பலவீனங்களிலேயன்றி, வேறொன்றிலும் மேன்மைபாராட்டமாட்ட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ப்பட்டவனைக்குறித்து மேன்மைபாராட்டுவேன்; ஆனாலும் என்னைக்குறித்து என் பலவீனங்களிலேயன்றி, வேறொன்றிலும் மேன்மைபாராட்டமாட்ட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ியமானதை நான் பேசுகிறேன்; நான் மேன்மைபாராட்ட மனதாயிருந்தாலும், நான் புத்தியீனனல்ல, ஆனாலும் ஒருவனும் என்னிடத்தில் காண்கிறதற்கும், என்னாலே கேட்கிறதற்கும் மேலாக என்னை எண்ணாதபடிக்கு அப்படிச் செய்யாதிருப்ப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ியமானதை நான் பேசுகிறேன்; நான் மேன்மைபாராட்ட மனதாயிருந்தாலும், நான் புத்தியீனனல்ல, ஆனாலும் ஒருவனும் என்னிடத்தில் காண்கிறதற்கும், என்னாலே கேட்கிறதற்கும் மேலாக என்னை எண்ணாதபடிக்கு அப்படிச் செய்யாதிருப்ப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ியமானதை நான் பேசுகிறேன்; நான் மேன்மைபாராட்ட மனதாயிருந்தாலும், நான் புத்தியீனனல்ல, ஆனாலும் ஒருவனும் என்னிடத்தில் காண்கிறதற்கும், என்னாலே கேட்கிறதற்கும் மேலாக என்னை எண்ணாதபடிக்கு அப்படிச் செய்யாதிருப்ப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, எனக்கு வெளிப்படுத்தப்பட்டவைகளுக்குரிய மேன்மையினிமித்தம் நான் என்னை உயர்த்தாதபடிக்கு, என் மாம்சத்திலே ஒரு முள் கொடுக்கப்பட்டிருக்கிறது; என்னை நான் உயர்த்தாதபடிக்கு, அது என்னைக் குட்டும் சாத்தானுடைய தூதனாயிருக்கிறது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, எனக்கு வெளிப்படுத்தப்பட்டவைகளுக்குரிய மேன்மையினிமித்தம் நான் என்னை உயர்த்தாதபடிக்கு, என் மாம்சத்திலே ஒரு முள் கொடுக்கப்பட்டிருக்கிறது; என்னை நான் உயர்த்தாதபடிக்கு, அது என்னைக் குட்டும் சாத்தானுடைய தூதனாயிருக்கிறது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, எனக்கு வெளிப்படுத்தப்பட்டவைகளுக்குரிய மேன்மையினிமித்தம் நான் என்னை உயர்த்தாதபடிக்கு, என் மாம்சத்திலே ஒரு முள் கொடுக்கப்பட்டிருக்கிறது; என்னை நான் உயர்த்தாதபடிக்கு, அது என்னைக் குட்டும் சாத்தானுடைய தூதனாயிருக்கிறது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என்னைவிட்டு நீங்கும்படிக்கு நான் மூன்றுதரம் கர்த்தரிடத்தில் வேண்டிக்கொண்ட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என் கிருபை உனக்குப்போதும்; பலவீனத்திலே என் பலம் பூரணமாய் விளங்கும் என்றார். ஆகையால், கிறிஸ்துவின் வல்லமை என்மேல் தங்கும்படி, என் பலவீனங்களைக்குறித்து நான் மிகவும் சந்தோஷமாய் மேன்மைபாராட்டுவேன்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என் கிருபை உனக்குப்போதும்; பலவீனத்திலே என் பலம் பூரணமாய் விளங்கும் என்றார். ஆகையால், கிறிஸ்துவின் வல்லமை என்மேல் தங்கும்படி, என் பலவீனங்களைக்குறித்து நான் மிகவும் சந்தோஷமாய் மேன்மைபாராட்டுவேன்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என் கிருபை உனக்குப்போதும்; பலவீனத்திலே என் பலம் பூரணமாய் விளங்கும் என்றார். ஆகையால், கிறிஸ்துவின் வல்லமை என்மேல் தங்கும்படி, என் பலவீனங்களைக்குறித்து நான் மிகவும் சந்தோஷமாய் மேன்மைபாராட்டுவேன்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4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થી જ્યારે મારામાં નબળાઈ આવે છે, ત્યારે હું પ્રસન્ન થાઉં છું. મારા વિષે લોકો જ્યારે ખરાબ બો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ત્યારે હું રાજી થાઉં છું. જ્યારે મને મુશ્કેલી પડે છે ત્યારે હું રાજી થાઉં છું. અને જ્યારે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ગળ સમસ્યાઓ હોય છે ત્યારે હું રાજી થાઉં છું. આ બધું જ ખ્રિસ્ત માટે છે. અને હું આ બધાથી આનંદીત છ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જ્યારે હું નિર્બળ હોઉં છું, ત્યારે હું મજબૂત હોઉ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ું મૂર્ખની જેમ વાત કરી રહ્યો હતો. પરંતુ તમે મને એમ કરવા પ્રેર્યો. તમારે લોકોએ મારા વિષે સ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વું જોઈએ. મારું કોઈ મૂલ્ય નથી, પરંતુ તે “મહાન પ્રેરિતો” નું મૂલ્ય મારા કરતા વધારે નથ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ું જ્યારે તમારી સાથે હતો ત્યારે મે એવા કામો કર્યા જે પૂરવાર કરે કે હું પ્રેરિત છું - મેં ચિહ્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તાવ્યા, અદભૂત કાર્યો અને પરાક્રમો કર્યા. મેં ઘણી ધીરજથી આ કામો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થી બીજી મંડળીઓને જે પ્રાપ્ત થયું તે બધું જ તમને પ્રાપ્ત થયું. માત્ર એક બાબતમાં તફાવત હતો.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બોજારૂપ નહોતો. આ માટે મને માફ કરશ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વે ત્રીજી વખત તમારી મુલાકાત લેવા માટે હું તૈયાર છું. અને હું તમને બોજારૂપ બનીશ નહિ. તમારું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ંઈ છે, તેમાંથી મારે કશું જ જોઈતું નથી. હું તમને ઈચ્છું છું. બાળકોએ માતા પિતાને આપવા માટે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ચાવવાની જરૂર નથી, માતા પિતાએ તેમના બાળકોને આપવા બચાવ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મારી પાસે જે કાંઈ છે તે તમને આપતા મને આનંદ થાય છે. હું મારી જાત સુદ્ધા તમને આપીશ. જો હું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ારે પ્રેમ કરું તો શું તમે મને ઓછો પ્રેમ કરશ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એ સ્પષ્ટ છે કે હું તમને બોજારુંપ નહોતો. હું ચાલાક હતો અને તમને પકડવા જૂઠનો ઉપયોગ કરતો હતો તે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વિચા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મારા પ્રતિ મોકલેલા કોઈ પણ માણસોનો ઉપયોગ કરીને શું તમને છેતર્યા છે? ના! તમે જાણો છો મેં એમ ન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મેં તિતસને તમારી પાસે જવા કહ્યું અને અમારા બંધુને મેં તેની સાથે મોકલ્યો. તિતસે તમને નથી છેતર્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રું ને? ના! તમે જાણો છો કે મને અને તિતસને એક જ આત્માએ દોર્યા છે. અને અમે એ જ માર્ગને અનુસ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મે શું એમ માનો છો કે આ બધા સમય દરમ્યાન અમે અમારો બચાવ કરીએ છીએ? ના. અમે ખ્રિસ્ત થકી આ બધી વા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ીએ છીએ. અને દેવની સમક્ષ અમે આ બધી વસ્તુ કહીએ છીએ. તમે મારા પરમ મિત્રો છો. અને અમે જે કઈ કરીએ છી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તમને વધુ સાર્મથ્યવાન બનાવવા કર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ું આમ કરું છું કારણ કે મને ભય છે કે હું તમને જેવા થવા ઈચ્છું છું તેવા તમે હશો નહિ. જ્યાર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ું છું અને તમે મને જેવો થવા ઈચ્છો છો તેવો હું હોઈશ નહિ. મને ભય છે કે તમારા સમૂહમાં વિવાદ, ઈર્ષ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્રોધ, સ્વાર્થ, ઝઘડા, દુષ્ટવાતો, ગપસપ, ઉધ્ધતાઈ અને મુંઝવણો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ને ભય છે કે જ્યારે હું ફરીથી તમારી પાસે આવીશ ત્યારે મારો દેવ મને તમારી આગળ નમ્ર બન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માંના ઘણા દ્વારા મને વિષાદ થશે. જેઓએ અગાઉ પાપો કર્યા છે તે માટે હું દિલગીર થઈશ. કારણ કે ત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સ્તાવો કર્યો નથી. તથા તેઓએ તેઓના પાપી જીવન માટે પશ્ચાતાપ કર્યો નથી. તેઓના વ્યભિચાર અને શરમજન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ૃત્યો માટે પણ તેઓએ પશ્ચાતાપ નથી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ારે બડાશ મારવાનું ચાલું રાખવું જોઈએ. તે ખાસ મદદરૂપ નહિ થાય, પરંતુ હવે પ્રભુ તરફથી ઉદભવતા દર્શ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્રકટીકરણવિષે હું વાત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ું ખ્રિસ્તમય બનેલી એવી વ્યક્તિને જાણું છું, જેને ત્રીજા આકાશમાં લઈ જવામાં આવ્યો હતો. આ 14 વર્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ેલા બન્યું હતું. મને ખબર નથી કે તે માણસ તેના શરીરમાં હતો કે શરીરની બહાર હતો. પરંતુ દેવ જાણ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ને મને ખબર છે કે આ વ્યક્તિને પારાદૈશમાં લઈ જવામાં આવ્યો. મને ખબર નથી કે તે તેના શરીરમાં હતો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શરીરથી દૂ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રંતુ તેણે એવી વસ્તુઓ સાંભળી હતી કે જે તે સમજાવી શક્યો નથી. તેણે એવી વાતો સાંભળેલી કે જે કહે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ઈ વ્યક્તિને પરવાનગ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 આવી વ્યક્તિ વિષે બડાશ મારીશ. પરંતુ હું ફક્ત મારા પોતાના વિષે બડાશો મારીશ નહિ. હું માત્ર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બળાઈઓ વિષે બડાશ મા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રંતુ જો મારે મારી જાત વિષે બડાઈ મારવી હોત તો, હું મૂર્ખ તો નહિ જ બનું. હું મૂર્ખ નહિ બનું કા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હું સત્ય કહેતો હોઈશ. પરંતુ હું મારી જાત વિષે બડાઈ મારીશ નહિ. શા માટે? કારણ કે લોકો મને જે કર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ુએ છે અને જે કહેતા સાંભળે છે, તેથી વિશેષ મારા માટે લોકો ધારે તેવી મારી ઈચ્છ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રંતુ જે અદભુત વાતો મને બતાવવામાં આવી છે. તેના માટે વધારે પડતો ગર્વ અનુભવવો ના જોઈએ.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ષ્ટદાયક સમસ્યામને આપવામાં આવી હતી. તે સમસ્યા તે શેતાન તરફથી આવેલો દૂત છે. તેને મને મારવા માટ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ુ પડતો ગર્વશાળી બનતો અટકાવવા માટે મોકલવામાં આવ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ેં આ સમસ્યા મારાથી દૂર કરવા માટે પ્રભુને ત્રણ વાર પ્રાર્થન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રંતુ પ્રભુએ મને કહ્યું કે, “મારી કૃપા તારે માટે પૂરતી છે. જ્યારે તું નિર્બળ બને છે, ત્યારે મ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્મથ્ય તારી નિર્બળતામાં સંપૂર્ણ થાય છે.” તેથી મારી નબળાઈઓ વિષે બડાશ મારતા હું ઘણો પ્રસન્ન છું.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ની શક્તિ મારામાં જી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2026-10-21T06:30:04Z</dcterms:created>
  <dcterms:modified xsi:type="dcterms:W3CDTF">2026-10-21T06:30:04Z</dcterms:modified>
  <dc:title>૨ કરિંથીઓને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