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presProps" Target="presProps.xml"/>
  <Relationship Id="rId104" Type="http://schemas.openxmlformats.org/officeDocument/2006/relationships/viewProps" Target="viewProps.xml"/>
  <Relationship Id="rId10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 நாள் உங்களுக்கு நினைவுகூருதலான நாளாய் இருக்கக்கடவது; அதைக் கர்த்தருக்குப் பண்டிகையாக ஆசரிப்பீர்களாக; அதை உங்கள் தலைமுறைதோறும் நித்திய நியமமாக ஆசரிக்கக்கடவீ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 நாள் உங்களுக்கு நினைவுகூருதலான நாளாய் இருக்கக்கடவது; அதைக் கர்த்தருக்குப் பண்டிகையாக ஆசரிப்பீர்களாக; அதை உங்கள் தலைமுறைதோறும் நித்திய நியமமாக ஆசரிக்கக்கடவீ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ளிப்பில்லா அப்பத்தை ஏழு நாளளவும் புசிக்கக்கடவீர்கள்; முதலாம் நாளில்தானே புளித்த மாவை உங்கள் வீடுகளிலிருந்து நீக்கவேண்டும்; முதலாம் நாள் தொடங்கி ஏழாம் நாள் வரைக்கும் புளித்தஅப்பம் புசிக்கிறவன் எவனோ அந்த ஆத்துமா இஸ்ரவேலரிலிருந்து அறுப்புண்டு போவ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ளிப்பில்லா அப்பத்தை ஏழு நாளளவும் புசிக்கக்கடவீர்கள்; முதலாம் நாளில்தானே புளித்த மாவை உங்கள் வீடுகளிலிருந்து நீக்கவேண்டும்; முதலாம் நாள் தொடங்கி ஏழாம் நாள் வரைக்கும் புளித்தஅப்பம் புசிக்கிறவன் எவனோ அந்த ஆத்துமா இஸ்ரவேலரிலிருந்து அறுப்புண்டு போவ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ுளிப்பில்லா அப்பத்தை ஏழு நாளளவும் புசிக்கக்கடவீர்கள்; முதலாம் நாளில்தானே புளித்த மாவை உங்கள் வீடுகளிலிருந்து நீக்கவேண்டும்; முதலாம் நாள் தொடங்கி ஏழாம் நாள் வரைக்கும் புளித்தஅப்பம் புசிக்கிறவன் எவனோ அந்த ஆத்துமா இஸ்ரவேலரிலிருந்து அறுப்புண்டு போவ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ுதலாம் நாளில் பரிசுத்த சபை கூடுதலும், ஏழாம் நாளிலும் பரிசுத்தசபை கூடுதலும் இருக்கவேண்டும்; அவைகளில் ஒரு வேலையும் செய்யப்படலாகாது; அவரவர் சாப்பிடுகிறதற்குத் தேவையானது மாத்திரம் உங்களால் செய்யப்படலா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ுதலாம் நாளில் பரிசுத்த சபை கூடுதலும், ஏழாம் நாளிலும் பரிசுத்தசபை கூடுதலும் இருக்கவேண்டும்; அவைகளில் ஒரு வேலையும் செய்யப்படலாகாது; அவரவர் சாப்பிடுகிறதற்குத் தேவையானது மாத்திரம் உங்களால் செய்யப்படலா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ுளிப்பில்லா அப்பப் பண்டிகையை ஆசரிப்பீர்களாக; இந்த நாளில்தான் நான் உங்கள் சேனைகளை எகிப்து தேசத்திலிருந்து புறப்படப் பண்ணினேன்; ஆகையால், உங்கள் தலைமுறைதோறும் நித்திய நியமமாக இந்த நாளை ஆசரிக்கக்கடவ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ுளிப்பில்லா அப்பப் பண்டிகையை ஆசரிப்பீர்களாக; இந்த நாளில்தான் நான் உங்கள் சேனைகளை எகிப்து தேசத்திலிருந்து புறப்படப் பண்ணினேன்; ஆகையால், உங்கள் தலைமுறைதோறும் நித்திய நியமமாக இந்த நாளை ஆசரிக்கக்கடவீ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ுளிப்பில்லா அப்பப் பண்டிகையை ஆசரிப்பீர்களாக; இந்த நாளில்தான் நான் உங்கள் சேனைகளை எகிப்து தேசத்திலிருந்து புறப்படப் பண்ணினேன்; ஆகையால், உங்கள் தலைமுறைதோறும் நித்திய நியமமாக இந்த நாளை ஆசரிக்கக்கடவீ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தலாம் மாதம் பதினாலாம் தேதி சாயங்காலம் தொடங்கி மாதத்தின் இருபத்தோராம் தேதி சாயங்காலம் வரைக்கும் புளிப்பில்லா அப்பம் புசிக்கக்கடவீ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தலாம் மாதம் பதினாலாம் தேதி சாயங்காலம் தொடங்கி மாதத்தின் இருபத்தோராம் தேதி சாயங்காலம் வரைக்கும் புளிப்பில்லா அப்பம் புசிக்கக்கடவீ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ஏழு நாளளவும் உங்கள் வீடுகளில் புளித்த மா காணப்படலாகாது; எவனாகிலும் புளிப்பிடப்பட்டதைப் புசித்தால், அவன் பரதேசியானாலும் சுதேசியானாலும், அந்த ஆத்துமா இஸ்ரவேல் சபையில் இராமல் அறுப்புண்டு போவ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ஏழு நாளளவும் உங்கள் வீடுகளில் புளித்த மா காணப்படலாகாது; எவனாகிலும் புளிப்பிடப்பட்டதைப் புசித்தால், அவன் பரதேசியானாலும் சுதேசியானாலும், அந்த ஆத்துமா இஸ்ரவேல் சபையில் இராமல் அறுப்புண்டு போவ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ுளிப்பிடப்பட்ட யாதொன்றையும் நீங்கள் புசிக்கவேண்டாம்; உங்கள் வாசஸ்தலங்களிலெல்லாம் புளிப்பில்லா அப்பம் புசிக்கக்கடவீர்கள் என்று சொல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ுளிப்பிடப்பட்ட யாதொன்றையும் நீங்கள் புசிக்கவேண்டாம்; உங்கள் வாசஸ்தலங்களிலெல்லாம் புளிப்பில்லா அப்பம் புசிக்கக்கடவீர்கள் என்று சொல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மோசே இஸ்ரவேல் மூப்பர் யாவரையும் அழைப்பித்து: உங்கள் குடும்பங்களுக்குத் தக்கதாக உங்களுக்கு ஆட்டுக்குட்டியைத் தெரிந்தெடுத்துக்கொண்டு, பஸ்காவை அடித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மோசே இஸ்ரவேல் மூப்பர் யாவரையும் அழைப்பித்து: உங்கள் குடும்பங்களுக்குத் தக்கதாக உங்களுக்கு ஆட்டுக்குட்டியைத் தெரிந்தெடுத்துக்கொண்டு, பஸ்காவை அடித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ஈசோப்புக் கொழுந்துகளின் கொத்தை எடுத்து கிண்ணியில் இருக்கும் இரத்தத்தில் தோய்த்து, அதில் இருக்கும் அந்த இரத்தத்தை வாசல் நிலைக்கால்களின் மேற்சட்டத்திலும் வாசலின் நிலைக்கால்கள் இரண்டிலும் தெளியுங்கள்; விடியற்காலம் வரைக்கும் உங்களில் ஒருவரும் வீட்டு வாசலை விட்டுப் புறப்படவேண்டா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ஈசோப்புக் கொழுந்துகளின் கொத்தை எடுத்து கிண்ணியில் இருக்கும் இரத்தத்தில் தோய்த்து, அதில் இருக்கும் அந்த இரத்தத்தை வாசல் நிலைக்கால்களின் மேற்சட்டத்திலும் வாசலின் நிலைக்கால்கள் இரண்டிலும் தெளியுங்கள்; விடியற்காலம் வரைக்கும் உங்களில் ஒருவரும் வீட்டு வாசலை விட்டுப் புறப்படவேண்டா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ஈசோப்புக் கொழுந்துகளின் கொத்தை எடுத்து கிண்ணியில் இருக்கும் இரத்தத்தில் தோய்த்து, அதில் இருக்கும் அந்த இரத்தத்தை வாசல் நிலைக்கால்களின் மேற்சட்டத்திலும் வாசலின் நிலைக்கால்கள் இரண்டிலும் தெளியுங்கள்; விடியற்காலம் வரைக்கும் உங்களில் ஒருவரும் வீட்டு வாசலை விட்டுப் புறப்படவேண்டா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எகிப்தியரை அதம்பண்ணுகிறதற்குக் கடந்துவருவார்; நிலையின் மேற்சட்டத்திலும் வாசலின் நிலைக்கால்கள் இரண்டிலும் அந்த இரத்தத்தைக் காணும்போது, கர்த்தர் சங்காரக்காரனை உங்கள் வீடுகளில் உங்களை அதம்பண்ணுகிறதற்கு வரவொட்டாமல், வாசற்படியை விலகிக் கடந்துபோவ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எகிப்தியரை அதம்பண்ணுகிறதற்குக் கடந்துவருவார்; நிலையின் மேற்சட்டத்திலும் வாசலின் நிலைக்கால்கள் இரண்டிலும் அந்த இரத்தத்தைக் காணும்போது, கர்த்தர் சங்காரக்காரனை உங்கள் வீடுகளில் உங்களை அதம்பண்ணுகிறதற்கு வரவொட்டாமல், வாசற்படியை விலகிக் கடந்துபோவ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எகிப்தியரை அதம்பண்ணுகிறதற்குக் கடந்துவருவார்; நிலையின் மேற்சட்டத்திலும் வாசலின் நிலைக்கால்கள் இரண்டிலும் அந்த இரத்தத்தைக் காணும்போது, கர்த்தர் சங்காரக்காரனை உங்கள் வீடுகளில் உங்களை அதம்பண்ணுகிறதற்கு வரவொட்டாமல், வாசற்படியை விலகிக் கடந்துபோவ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ந்தக் காரியத்தை உங்களுக்கும் உங்கள் பிள்ளைகளுக்கும் நித்திய நியமமாகக் கைக்கொள்ளக்கடவீ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் உங்களுக்குத் தாம் சொன்னபடி கொடுக்கப்போகிற தேசத்திலே நீங்கள் போய்ச் சேரும்போது, இந்த ஆராதனையைக் கைக்கொள்ளக்கடவீ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் உங்களுக்குத் தாம் சொன்னபடி கொடுக்கப்போகிற தேசத்திலே நீங்கள் போய்ச் சேரும்போது, இந்த ஆராதனையைக் கைக்கொள்ளக்கடவீ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உங்கள் பிள்ளைகள்: இந்த ஆராதனையின் கருத்து என்ன என்று உங்களைக் கேட்டால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ு கர்த்தருடைய பஸ்காவாகிய பலி; அவர் எகிப்தியரை அதம்பண்ணி, நம்முடைய வீடுகளைத் தப்பப்பண்ணினபோது, எகிப்திலிருந்த இஸ்ரவேல் புத்திரருடைய வீடுகளைக் கடந்துபோனார் என்று நீங்கள் சொல்லவேண்டும் என்றான். அப்பொழுது ஜனங்கள் தலைவணங்கிப் பணிந்துகொண்ட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ு கர்த்தருடைய பஸ்காவாகிய பலி; அவர் எகிப்தியரை அதம்பண்ணி, நம்முடைய வீடுகளைத் தப்பப்பண்ணினபோது, எகிப்திலிருந்த இஸ்ரவேல் புத்திரருடைய வீடுகளைக் கடந்துபோனார் என்று நீங்கள் சொல்லவேண்டும் என்றான். அப்பொழுது ஜனங்கள் தலைவணங்கிப் பணிந்துகொண்ட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ு கர்த்தருடைய பஸ்காவாகிய பலி; அவர் எகிப்தியரை அதம்பண்ணி, நம்முடைய வீடுகளைத் தப்பப்பண்ணினபோது, எகிப்திலிருந்த இஸ்ரவேல் புத்திரருடைய வீடுகளைக் கடந்துபோனார் என்று நீங்கள் சொல்லவேண்டும் என்றான். அப்பொழுது ஜனங்கள் தலைவணங்கிப் பணிந்துகொண்ட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ன்றைத்தினமே கர்த்தர் இஸ்ரவேல் புத்திரரை அணியணியாய் எகிப்து தேசத்திலிருந்து புறப்படப்பண்ணின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எகிப்து தேசத்தில் மோசேயையும் ஆரோனையும் நோக்கி: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ந்த மாதம் உங்களுக்குப் பிரதான மாதம்; இது உங்களுக்கு வருஷத்தின் முதலாம் மாதமாய் இருப்பத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இஸ்ரவேல் சபையார் யாவரையும் நோக்கி: இந்த மாதம் பத்தாம் தேதியில் வீட்டுத் தலைவர்கள், வீட்டுக்கு ஒரு ஆட்டுக்குட்டியாக, ஒவ்வொருவரும் ஒவ்வொரு ஆட்டுக்குட்டியைத் தெரிந்துகொள்ளக்கடவ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இஸ்ரவேல் சபையார் யாவரையும் நோக்கி: இந்த மாதம் பத்தாம் தேதியில் வீட்டுத் தலைவர்கள், வீட்டுக்கு ஒரு ஆட்டுக்குட்டியாக, ஒவ்வொருவரும் ஒவ்வொரு ஆட்டுக்குட்டியைத் தெரிந்துகொள்ளக்கடவ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 வீட்டில் இருக்கிறவர்கள் ஒரு ஆட்டுக்குட்டியைப் புசிக்கிறதற்குப் போதுமான பேர்களாயிராமற் போனால், அவனும் அவன் சமீபத்திலிருக்கிற அயல் வீட்டுக்காரனும், தங்களிடத்திலுள்ள ஆத்துமாக்களின் இலக்கத்திற்குத் தக்கதாக ஒரு ஆட்டுக்குட்டியைத் தெரிந்துகொள்ள வேண்டும்; அவனவன் புசிப்புக்குத் தக்கதாக இலக்கம் பார்த்து, ஆட்டுக்குட்டியைத் தெரிந்துகொள்ள வேண்ட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 வீட்டில் இருக்கிறவர்கள் ஒரு ஆட்டுக்குட்டியைப் புசிக்கிறதற்குப் போதுமான பேர்களாயிராமற் போனால், அவனும் அவன் சமீபத்திலிருக்கிற அயல் வீட்டுக்காரனும், தங்களிடத்திலுள்ள ஆத்துமாக்களின் இலக்கத்திற்குத் தக்கதாக ஒரு ஆட்டுக்குட்டியைத் தெரிந்துகொள்ள வேண்டும்; அவனவன் புசிப்புக்குத் தக்கதாக இலக்கம் பார்த்து, ஆட்டுக்குட்டியைத் தெரிந்துகொள்ள வேண்ட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 வீட்டில் இருக்கிறவர்கள் ஒரு ஆட்டுக்குட்டியைப் புசிக்கிறதற்குப் போதுமான பேர்களாயிராமற் போனால், அவனும் அவன் சமீபத்திலிருக்கிற அயல் வீட்டுக்காரனும், தங்களிடத்திலுள்ள ஆத்துமாக்களின் இலக்கத்திற்குத் தக்கதாக ஒரு ஆட்டுக்குட்டியைத் தெரிந்துகொள்ள வேண்டும்; அவனவன் புசிப்புக்குத் தக்கதாக இலக்கம் பார்த்து, ஆட்டுக்குட்டியைத் தெரிந்துகொள்ள வேண்ட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ஸ்ரவேல் புத்திரர் போய் அப்படியே செய்தார்கள். கர்த்தர் மோசேக்கும் ஆரோனுக்கும் கட்டளையிட்டபடியே செய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டுராத்திரியிலே சிங்காசனத்தின் மேல் வீற்றிருக்கும் பார்வோனுடைய தலைப்பிள்ளை முதல் காவல் கிடங்கிலிருக்கும் சிறைப்பட்டவனின் தலைப்பிள்ளை வரைக்கும், எகிப்து தேசத்தில் இருந்த முதற்பேறனைத்தையும் மிருகஜீவன்களின் தலையீற்றனைத்தையும் கர்த்தர் அழித்த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டுராத்திரியிலே சிங்காசனத்தின் மேல் வீற்றிருக்கும் பார்வோனுடைய தலைப்பிள்ளை முதல் காவல் கிடங்கிலிருக்கும் சிறைப்பட்டவனின் தலைப்பிள்ளை வரைக்கும், எகிப்து தேசத்தில் இருந்த முதற்பேறனைத்தையும் மிருகஜீவன்களின் தலையீற்றனைத்தையும் கர்த்தர் அழித்த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பார்வோனும் அவனுடைய சகல ஊழியக்காரரும் எகிப்தியர் யாவரும் இராத்திரியிலே எழுந்திருந்தார்கள்; மகா கூக்குரல் எகிப்திலே உண்டாயிற்று; சாவில்லாத ஒரு வீடும் இருந்தத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பார்வோனும் அவனுடைய சகல ஊழியக்காரரும் எகிப்தியர் யாவரும் இராத்திரியிலே எழுந்திருந்தார்கள்; மகா கூக்குரல் எகிப்திலே உண்டாயிற்று; சாவில்லாத ஒரு வீடும் இருந்தத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ஆட்டுக்குட்டி பழுதற்றதும் ஆணும் ஒரு வயதுள்ளதுமாய் இருக்க வேண்டும்; செம்மறியாடுகளிலாவது வெள்ளாடுகளிலாவது அதைத் தெரிந்துகொள்ளலா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ராத்திரியிலே அவன் மோசேயையும் ஆரோனையும் அழைப்பித்து: நீங்களும் இஸ்ரவேல் புத்திரரும் எழுந்து, என் ஜனங்களைவிட்டுப், புறப்பட்டுப்போய், நீங்கள் சொன்னபடியே கர்த்தருக்கு ஆராதனைசெய்யுங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ராத்திரியிலே அவன் மோசேயையும் ஆரோனையும் அழைப்பித்து: நீங்களும் இஸ்ரவேல் புத்திரரும் எழுந்து, என் ஜனங்களைவிட்டுப், புறப்பட்டுப்போய், நீங்கள் சொன்னபடியே கர்த்தருக்கு ஆராதனைசெய்யுங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ை இந்த மாதம் பதினாலாம் தேதி வரைக்கும் வைத்திருந்து, இஸ்ரவேல் சபையின் ஒவ்வொரு கூட்டத்தாரும் சாயங்காலத்தில் அதை அடித்து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ை இந்த மாதம் பதினாலாம் தேதி வரைக்கும் வைத்திருந்து, இஸ்ரவேல் சபையின் ஒவ்வொரு கூட்டத்தாரும் சாயங்காலத்தில் அதை அடித்து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ங்கள் சொன்னபடியே உங்கள் ஆடுமாடுகளையும் ஓட்டிக்கொண்டுபோங்கள்; என்னையும் ஆசீர்வதியுங்கள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ங்கள் சொன்னபடியே உங்கள் ஆடுமாடுகளையும் ஓட்டிக்கொண்டுபோங்கள்; என்னையும் ஆசீர்வதியுங்கள்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ின் இரத்தத்தில் கொஞ்சம் எடுத்து, தாங்கள் அதைப் புசிக்கும் வீட்டுவாசல் நிலைக்கால்கள் இரண்டிலும் நிலையின் மேற்சட்டத்திலும் தெளித்து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ின் இரத்தத்தில் கொஞ்சம் எடுத்து, தாங்கள் அதைப் புசிக்கும் வீட்டுவாசல் நிலைக்கால்கள் இரண்டிலும் நிலையின் மேற்சட்டத்திலும் தெளித்து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கிப்தியர்: நாங்கள் எல்லாரும் சாகிறோமே என்று சொல்லி, தீவிரமாய் அந்த ஜனங்களைத் தேசத்திலிருந்து அனுப்பிவிட அவர்களை மிகவும் துரிதப்படுத்தின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கிப்தியர்: நாங்கள் எல்லாரும் சாகிறோமே என்று சொல்லி, தீவிரமாய் அந்த ஜனங்களைத் தேசத்திலிருந்து அனுப்பிவிட அவர்களை மிகவும் துரிதப்படுத்தின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று ராத்திரியிலே அதின் மாம்சத்தை நெருப்பினால் சுட்டு, புளிப்பில்லா அப்பத்தோடும் கசப்பான கீரையோடும் அதைப் புசிக்கக்கடவ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று ராத்திரியிலே அதின் மாம்சத்தை நெருப்பினால் சுட்டு, புளிப்பில்லா அப்பத்தோடும் கசப்பான கீரையோடும் அதைப் புசிக்கக்கடவ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ச்சையாயும் தண்ணீரில் அவிக்கப்பட்டதாயும் அல்ல; அதின் தலையையும் அதின் தொடைகளையும் அதற்குள்ள யாவையும் ஏகமாய் நெருப்பினால் சுட்டதாய் அதைப் புசிப்பீர்களாக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ச்சையாயும் தண்ணீரில் அவிக்கப்பட்டதாயும் அல்ல; அதின் தலையையும் அதின் தொடைகளையும் அதற்குள்ள யாவையும் ஏகமாய் நெருப்பினால் சுட்டதாய் அதைப் புசிப்பீர்களாக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லே ஒன்றையும் விடியற்காலம் மட்டும் மீதியாக வைக்காமல், விடியற்காலம்மட்டும் அதிலே மீதியாய் இருக்கிறதை அக்கினியால் சுட்டெரிப்பீர்களாக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லே ஒன்றையும் விடியற்காலம் மட்டும் மீதியாக வைக்காமல், விடியற்காலம்மட்டும் அதிலே மீதியாய் இருக்கிறதை அக்கினியால் சுட்டெரிப்பீர்களாக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சைந்தமா புளிக்குமுன் ஜனங்கள் அதைப் பாத்திரத்துடனே தங்கள் வஸ்திரங்களில் கட்டி, தங்கள் தோள்மேல் எடுத்துக்கொண்டு போன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சைந்தமா புளிக்குமுன் ஜனங்கள் அதைப் பாத்திரத்துடனே தங்கள் வஸ்திரங்களில் கட்டி, தங்கள் தோள்மேல் எடுத்துக்கொண்டு போன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ோசே சொல்லியிருந்தபடி இஸ்ரவேல் ஜனங்கள் எகிப்தியரிடத்தில் வெள்ளியுடைமைகளையும் பொன்னுடைமைகளையும் வஸ்திரங்களையும் கேட்ட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ோசே சொல்லியிருந்தபடி இஸ்ரவேல் ஜனங்கள் எகிப்தியரிடத்தில் வெள்ளியுடைமைகளையும் பொன்னுடைமைகளையும் வஸ்திரங்களையும் கேட்ட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் ஜனங்களுக்கு எகிப்தியரின் கண்களில் தயவு கிடைக்கும்படி செய்ததினால், கேட்டதை அவர்களுக்குக் கொடுத்தார்கள்; இவ்விதமாய் அவர்கள் எகிப்தியரைக் கொள்ளையிட்ட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ர்த்தர் ஜனங்களுக்கு எகிப்தியரின் கண்களில் தயவு கிடைக்கும்படி செய்ததினால், கேட்டதை அவர்களுக்குக் கொடுத்தார்கள்; இவ்விதமாய் அவர்கள் எகிப்தியரைக் கொள்ளையிட்ட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ைப் புசிக்க வேண்டிய விதமாவது, நீங்கள் உங்கள் அரைகளில் கச்சை கட்டிக்கொண்டும், உங்கள் கால்களில் பாதரட்சை தொடுத்துக்கொண்டும், உங்கள் கையில் தடி பிடித்துக்கொண்டும் அதைத் தீவிரமாய் புசிக்கக்கடவீர்கள்; அது கர்த்தருடைய பஸ்கா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ைப் புசிக்க வேண்டிய விதமாவது, நீங்கள் உங்கள் அரைகளில் கச்சை கட்டிக்கொண்டும், உங்கள் கால்களில் பாதரட்சை தொடுத்துக்கொண்டும், உங்கள் கையில் தடி பிடித்துக்கொண்டும் அதைத் தீவிரமாய் புசிக்கக்கடவீர்கள்; அது கர்த்தருடைய பஸ்கா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ஸ்ரவேல் புத்திரர் ராமசேசை விட்டுக் கால்நடையாய்ப் பிரயாணம் பண்ணி, சுக்கோத்துக்குப் போனார்கள்; அவர்கள் பிள்ளைகள்தவிர ஆறுலட்சம் புருஷராயிருந்த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ஸ்ரவேல் புத்திரர் ராமசேசை விட்டுக் கால்நடையாய்ப் பிரயாணம் பண்ணி, சுக்கோத்துக்குப் போனார்கள்; அவர்கள் பிள்ளைகள்தவிர ஆறுலட்சம் புருஷராயிருந்த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 ராத்திரியிலே நான் எகிப்துதேசமெங்கும் கடந்துபோய், எகிப்து தேசத்திலுள்ள மனிதர் முதல் மிருக ஜீவன்கள் மட்டும், முதற்பேறாயிருக்கிறவைகளையெல்லாம் அதம்பண்ணி, எகிப்து தேவர்களின்மேல் நீதியைச் செலுத்துவேன்; நானே கர்த்த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 ராத்திரியிலே நான் எகிப்துதேசமெங்கும் கடந்துபோய், எகிப்து தேசத்திலுள்ள மனிதர் முதல் மிருக ஜீவன்கள் மட்டும், முதற்பேறாயிருக்கிறவைகளையெல்லாம் அதம்பண்ணி, எகிப்து தேவர்களின்மேல் நீதியைச் செலுத்துவேன்; நானே கர்த்த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 ராத்திரியிலே நான் எகிப்துதேசமெங்கும் கடந்துபோய், எகிப்து தேசத்திலுள்ள மனிதர் முதல் மிருக ஜீவன்கள் மட்டும், முதற்பேறாயிருக்கிறவைகளையெல்லாம் அதம்பண்ணி, எகிப்து தேவர்களின்மேல் நீதியைச் செலுத்துவேன்; நானே கர்த்தர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களோடேகூடப் பல ஜாதியான ஜனங்கள் அநேகர் போனதும் அன்றி, மிகுதியான ஆடுமாடுகள் முதலான மிருகஜீவன்களும் போயிற்று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எகிப்திலிருந்து அவர்கள் கொண்டுவந்த பிசைந்தமாவைப் புளிப்பில்லா அப்பங்களாகச் சுட்டார்கள்; அவர்கள் எகிப்தில் தரிக்கக் கூடாமல் துரத்திவிடப்பட்டதினால், அது புளியாதிருந்தது; அவர்கள் தங்களுக்கு வழிக்கென்று ஒன்றும் ஆயத்தம்பண்ணவில்லை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எகிப்திலிருந்து அவர்கள் கொண்டுவந்த பிசைந்தமாவைப் புளிப்பில்லா அப்பங்களாகச் சுட்டார்கள்; அவர்கள் எகிப்தில் தரிக்கக் கூடாமல் துரத்திவிடப்பட்டதினால், அது புளியாதிருந்தது; அவர்கள் தங்களுக்கு வழிக்கென்று ஒன்றும் ஆயத்தம்பண்ணவில்லை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எகிப்திலிருந்து அவர்கள் கொண்டுவந்த பிசைந்தமாவைப் புளிப்பில்லா அப்பங்களாகச் சுட்டார்கள்; அவர்கள் எகிப்தில் தரிக்கக் கூடாமல் துரத்திவிடப்பட்டதினால், அது புளியாதிருந்தது; அவர்கள் தங்களுக்கு வழிக்கென்று ஒன்றும் ஆயத்தம்பண்ணவில்லை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இருக்கும் வீடுகளில் அந்த இரத்தம் உங்களுக்காக அடையாளமாய் இருக்கும்; அந்த இரத்தத்தை நான் கண்டு, உங்களைக் கடந்துபோவேன்; நான் எகிப்துதேசத்தை அழிக்கும்போது, அழிக்கும் வாதை உங்களுக்குள்ளே வராதிருக்கும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இருக்கும் வீடுகளில் அந்த இரத்தம் உங்களுக்காக அடையாளமாய் இருக்கும்; அந்த இரத்தத்தை நான் கண்டு, உங்களைக் கடந்துபோவேன்; நான் எகிப்துதேசத்தை அழிக்கும்போது, அழிக்கும் வாதை உங்களுக்குள்ளே வராதிருக்கும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ஸ்ரவேல் புத்திரர் எகிப்திலே குடியிருந்த காலம் நானூற்றுமுப்பது வருஷம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ானூற்றுமுப்பது வருஷம் முடிந்த அன்றைத்தினமே கர்த்தருடைய சேனைகள் எல்லாம் எகிப்து தேசத்திலிருந்து புறப்பட்டது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நானூற்றுமுப்பது வருஷம் முடிந்த அன்றைத்தினமே கர்த்தருடைய சேனைகள் எல்லாம் எகிப்து தேசத்திலிருந்து புறப்பட்டது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கர்த்தர் அவர்களை எகிப்து தேசத்திலிருந்து புறப்படப்பண்ணினதினால், இது அவருக்கென்று முக்கியமாய் ஆசரிக்கத்தக்க ராத்திரியாயிற்று; இஸ்ரவேல் சந்ததியார் எல்லாரும் தங்கள் தலைமுறைதோறும் கர்த்தருக்கு முக்கியமாய் ஆசரிக்கவேண்டிய ராத்திரி இதுவே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கர்த்தர் அவர்களை எகிப்து தேசத்திலிருந்து புறப்படப்பண்ணினதினால், இது அவருக்கென்று முக்கியமாய் ஆசரிக்கத்தக்க ராத்திரியாயிற்று; இஸ்ரவேல் சந்ததியார் எல்லாரும் தங்கள் தலைமுறைதோறும் கர்த்தருக்கு முக்கியமாய் ஆசரிக்கவேண்டிய ராத்திரி இதுவே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கர்த்தர் அவர்களை எகிப்து தேசத்திலிருந்து புறப்படப்பண்ணினதினால், இது அவருக்கென்று முக்கியமாய் ஆசரிக்கத்தக்க ராத்திரியாயிற்று; இஸ்ரவேல் சந்ததியார் எல்லாரும் தங்கள் தலைமுறைதோறும் கர்த்தருக்கு முக்கியமாய் ஆசரிக்கவேண்டிய ராத்திரி இதுவே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மேலும், கர்த்தர் மோசேயையும் ஆரோனையும் நோக்கி: பஸ்காவின் நியமமாவது, அந்நிய புத்திரன் ஒருவனும் அதைப் புசிக்கவேண்டாம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மேலும், கர்த்தர் மோசேயையும் ஆரோனையும் நோக்கி: பஸ்காவின் நியமமாவது, அந்நிய புத்திரன் ஒருவனும் அதைப் புசிக்கவேண்டாம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ணத்தினால் கொள்ளப்பட்ட அடிமையானவன் எவனும், நீ அவனுக்கு விருத்தசேதனம்பண்ணினபின், அவன் அதைப் புசிக்கலாம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ந்நியனும் கூலியாளும் அதிலே புசிக்கவேண்டாம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தை ஒவ்வொரு வீட்டிற்குள்ளும் புசிக்கவேண்டும்; அந்த மாம்சத்தில் கொஞ்சமாகிலும் வீட்டிலிருந்து வெளியே கொண்டுபோகக் கூடாது; அதில் ஒரு எலும்பையும் முறிக்கக் கூடாது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தை ஒவ்வொரு வீட்டிற்குள்ளும் புசிக்கவேண்டும்; அந்த மாம்சத்தில் கொஞ்சமாகிலும் வீட்டிலிருந்து வெளியே கொண்டுபோகக் கூடாது; அதில் ஒரு எலும்பையும் முறிக்கக் கூடாது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ஸ்ரவேல் சபையார் எல்லாரும் அதை ஆசரிக்கக்கடவர்கள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ந்நியன் ஒருவன் உன்னிடத்திலே தங்கி கர்த்தருக்குப் பஸ்காவை ஆசரிக்க வேண்டுமென்று இருந்தால், அவனைச் சேர்ந்த ஆண்பிள்ளைகள் யாவரும் விருத்தசேதனம் பண்ணப்படவேண்டும்; பின்பு அவன் சேர்ந்து அதை ஆசரிக்கவேண்டும்; அவன் சுதேசியைப்போல் இருப்பான்; விருத்தசேதனம் இல்லாத ஒருவனும் அதில் புசிக்கவேண்டாம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ந்நியன் ஒருவன் உன்னிடத்திலே தங்கி கர்த்தருக்குப் பஸ்காவை ஆசரிக்க வேண்டுமென்று இருந்தால், அவனைச் சேர்ந்த ஆண்பிள்ளைகள் யாவரும் விருத்தசேதனம் பண்ணப்படவேண்டும்; பின்பு அவன் சேர்ந்து அதை ஆசரிக்கவேண்டும்; அவன் சுதேசியைப்போல் இருப்பான்; விருத்தசேதனம் இல்லாத ஒருவனும் அதில் புசிக்கவேண்டாம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ந்நியன் ஒருவன் உன்னிடத்திலே தங்கி கர்த்தருக்குப் பஸ்காவை ஆசரிக்க வேண்டுமென்று இருந்தால், அவனைச் சேர்ந்த ஆண்பிள்ளைகள் யாவரும் விருத்தசேதனம் பண்ணப்படவேண்டும்; பின்பு அவன் சேர்ந்து அதை ஆசரிக்கவேண்டும்; அவன் சுதேசியைப்போல் இருப்பான்; விருத்தசேதனம் இல்லாத ஒருவனும் அதில் புசிக்கவேண்டாம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சுதேசிக்கும் உங்களிடத்தில் தங்கும் பரதேசிக்கும் ஒரே பிரமாணம் இருக்கக்கடவது என்றார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சுதேசிக்கும் உங்களிடத்தில் தங்கும் பரதேசிக்கும் ஒரே பிரமாணம் இருக்கக்கடவது என்றார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இப்படியே இஸ்ரவேல் புத்திரர் எல்லாரும் செய்தார்கள்; கர்த்தர் மோசேக்கும் ஆரோனுக்கும் கட்டளையிட்டபடியே செய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ഈ ദിവസം നിങ്ങൾക്കു ഓർമ്മനാളായിരിക്കേണം; നിങ്ങൾ അതു യഹോവെക്കു ഉത്സവമായി ആച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ലമുറതലമുറയായും നിത്യനിയമമായും നിങ്ങൾ അതു ആച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ഏഴു ദിവസം നിങ്ങൾ പുളിപ്പില്ലാത്ത അപ്പം തിന്നേണം; ഒന്നാം ദിവസം തന്നേ പുളിച്ച മാവു നി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ടുകളിൽനിന്നു നീക്കേണം; ഒന്നാം ദിവസംമുതൽ ഏഴാം ദിവസംവരെ ആരെങ്കിലും പുളിപ്പുള്ള അപ്പം തിന്നാൽ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ലിൽനിന്നു ഛേദിച്ചുകളയ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ഒന്നാം ദിവസത്തിലും ഏഴാം ദിവസത്തിലും നിങ്ങൾക്കു വിശുദ്ധസഭായോഗം ഉണ്ടാകേണം; അന്നു അവരവ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േണ്ടുന്ന ഭക്ഷണം ഒരുക്കുകയല്ലാതെ ഒരു വേലയും ചെയ്യ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പുളിപ്പില്ലാത്ത അപ്പത്തിന്റെ പെരുനാൾ നിങ്ങൾ ആചരിക്കേണം; ഈ ദിവസത്തിൽ തന്നേയാകുന്നു ഞാൻ നി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ണങ്ങളെ മിസ്രയീംദേശത്തുനിന്നു പുറപ്പെടുവിച്ചിരിക്കുന്നതു; അതുകൊണ്ടു ഈ ദിവസം തലമുറതലമുറയാ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ത്യനിയമമായും നിങ്ങൾ ആച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ഒന്നാം മാസം പതിന്നാലാം തിയ്യതി വൈകുന്നേരംമുതൽ ആ മാസം ഇരുപത്തൊന്നാം തിയ്യതി വൈകുന്നേരംവരെ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ളിപ്പില്ലാത്ത അപ്പം തിന്ന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ഏഴു ദിവസം നിങ്ങളുടെ വീടുകളിൽ പുളിച്ചമാവു കാണരുതു; ആരെങ്കിലും പുളിച്ചതു തിന്നാൽ പരദേശിയായാ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വദേശിയായാലും അവനെ യിസ്രായേൽസഭയിൽ നിന്നു ഛേദിച്ചുകളയ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പുളിച്ചതു യാതൊന്നും നിങ്ങൾ തിന്നരുതു; നിങ്ങളുടെ വാസസ്ഥലങ്ങളിലെല്ലാം പുളിപ്പില്ലാത്ത അപ്പ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ന്ന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നന്തരം മോശെ യിസ്രായേൽമൂപ്പനാരെ ഒക്കെയും വിളിച്ചു അവരോടു പറഞ്ഞതു: നിങ്ങൾ നി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ടുംബങ്ങൾക്കു ഒത്തവണ്ണം ഓരോ ആട്ടിൻ കുട്ടിയെ തിരഞ്ഞെടുത്തു പെസഹയെ അറു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ഈസോപ്പുചെടിയുടെ ഒരു കെട്ടു എടുത്തു കിണ്ണത്തിലുള്ള രക്തത്തിൽ മുക്കി കിണ്ണത്തിലുള്ള രക്ത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റമ്പടിമേലും കട്ടളക്കാൽ രണ്ടിന്മേലും തേക്കേണം; പിറ്റെന്നാൾ വെളുക്കുംവരെ നിങ്ങളിൽ ആരും വീട്ട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തിലിന്നു പുറത്തിറങ്ങ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യഹോവ മിസ്രയീമ്യരെ ദണ്ഡിപ്പിക്കേണ്ടതിന്നു കടന്നുവരും; എന്നാൽ കുറുമ്പടിമേലും കട്ടളക്ക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ണ്ടിന്മേലും രക്തം കാണുമ്പോൾ യഹോവ വാതിൽ ഒഴിഞ്ഞു കടന്നു പോകും; നിങ്ങളുടെ വീടുകളിൽ നി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ണ്ഡിപ്പിക്കേണ്ടതിന്നു സംഹാരകൻ വരുവാൻ സമ്മതിക്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ഈ കാര്യം നീയും പുത്രന്മാരും ഒരു നിത്യനിയമമായി ആച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യഹോവ അരുളിച്ചെയ്തതുപോലെ നിങ്ങൾക്കു തരുവാനിരിക്കുന്ന ദേശത്തു നിങ്ങൾ എത്തിയശേഷം നിങ്ങൾ ഈ കർമ്മ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ച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ഈ കർമ്മം എന്തെന്നു നിങ്ങളുടെ മക്കൾ നിങ്ങളോടു ചോദിക്കുമ്പോ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മിസ്രയീമ്യരെ ദണ്ഡിപ്പിക്കയിൽ മിസ്രയീമിലിരുന്ന യിസ്രായേൽമക്കളുടെ വീടുകളെ ഒഴിഞ്ഞു കടന്നു നമ്മ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ടുകളെ രക്ഷിച്ച യഹോവയുടെ പെസഹയാഗം ആകുന്നു ഇതു എന്നു നിങ്ങൾ പറയേണം. അപ്പോൾ ജനം കുമ്പ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മസ്ക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അന്നു തന്നേ യഹോവ യിസ്രായേൽമക്കളെ ഗണം ഗണമായി മിസ്രയീംദേശത്തുനിന്നു പുറപ്പെടുവ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ോവ മോശെയോടും അഹരോനോടും മിസ്രയീംദേശത്തുവെച്ചു അരുളിച്ചെയ്തതു എ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ഈ മാസം നിങ്ങൾക്കു മാസങ്ങളുടെ ആരംഭമായി ആണ്ടിൽ ഒന്നാം മാസം ആ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ിങ്ങൾ യിസ്രായേലിന്റെ സർവ്വസംഘത്തോടും പറയേണ്ടതു എന്തെന്നാൽ: ഈ മാസം പത്താം തിയ്യതി അത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ടുംബത്തിന്നു ഒരു ആട്ടിൻ കുട്ടി വീതം ഓരോരുത്തൻ ഓരോ ആട്ടിൻ കുട്ടിയെ എടു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ആട്ടിൻ കുട്ടിയെ തിന്നുവാൻ വീട്ടിലുള്ളവർ പോരായെങ്കിൽ ആളുകളുടെ എണ്ണത്തിന്നു ഒത്തവണ്ണം അവനും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ട്ടിന്നടുത്ത അയൽക്കാരനും കൂടി അതിനെ എടുക്കേണം ഓരോരുത്തൻ തിന്നുന്നതിന്നു ഒത്തവണ്ണം കണക്കു നോക്ക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 ആട്ടിൻ കുട്ടിയെ എടു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യിസ്രായേൽമക്കൾ പോയി അങ്ങനെ ചെയ്തു. യഹോവ മോശെയോടും അഹരോനോടും കല്പിച്ചതുപോലെ തന്നേ അവർ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ർദ്ധരാത്രിയിലോ, സിംഹാസനത്തിലിരുന്ന ഫറവോന്റെ ആദ്യജാതൻ മുതൽ കുണ്ടറയിൽ കിടന്ന തടവുകാരന്റെ ആദ്യജാത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െയും മിസ്രയീംദേശത്തിലെ ആദ്യജാതന്മാരെയും മൃഗങ്ങളുടെ കടിഞ്ഞൂലുകളെയും എല്ലാം യഹോവ സംഹ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ഫറവോനും അവന്റെ സകലഭൃത്യന്മാരും സകല മിസ്രയീമ്യരും രാത്രിയിൽ എഴുന്നേറ്റു; മിസ്രയീമിൽ വലിയോ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ലവിളി ഉണ്ടായി; ഒന്നു മരിക്കാതെ ഒരു വീടും ഉണ്ടായിര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ആട്ടിൻ കുട്ടി ഊനമില്ലാത്തതും ഒരു വയസ്സു പ്രായമുള്ള ആണുമായിരിക്കേണം; അതു ചെമ്മരിയാടോ കോലാടോ ആകാ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അപ്പോൾ അവൻ മോശെയെയും അഹരോനെയും രാത്രിയിൽ വിളിപ്പിച്ചു: നിങ്ങൾ യിസ്രായേൽമക്കളുമായി എഴുന്നേറ്റ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ജനത്തിന്റെ നടുവിൽനിന്നു പുറപ്പെട്ടു, നിങ്ങൾ പറഞ്ഞതുപോലെ പോയി യഹോവയെ ആരാധ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ഈ മാസം പതിന്നാലാം തിയ്യതിവരെ അതിനെ സൂക്ഷിക്കേണം. യിസ്രായേൽസഭയുടെ കൂട്ടമെല്ലാം സന്ധ്യാസമയ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നെ അറു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നിങ്ങൾ പറഞ്ഞതുപോലെ നിങ്ങളുടെ ആടുകളെയും കന്നുകാലികളെയും കൂടെ കൊണ്ടുപോയ്ക്കൊൾവിൻ; എന്ന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ുഗ്രഹിപ്പിൻ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തിന്റെ രക്തം കുറെ എടുത്തു തങ്ങൾ തിന്നുന്ന വീടുകളുടെ വാതിലിന്റെ കട്ടളക്കാൽ രണ്ടിന്മേ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റുമ്പടിമേലും പുരട്ട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മിസ്രയീമ്യർ ജനത്തെ നിർബന്ധിച്ചു വേഗത്തിൽ ദേശത്തുനിന്നു അയച്ചു: ഞങ്ങൾ എല്ലാവരും മരിച്ചു പോക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അവർ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ന്നു രാത്രി അവർ തീയിൽ ചുട്ടതായ ആ മാംസവും പുളിപ്പില്ലാത്ത അപ്പവും തിന്നേണം; കൈപ്പുചീരയോടുകൂടെ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ന്ന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തലയും കാലും അന്തർഭാഗങ്ങളുമായി തീയിൽ ചുട്ടിട്ടല്ലാതെ പച്ചയായിട്ടോ വെള്ളത്തിൽ പുഴുങ്ങിയതായിട്ട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ന്ന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പിറ്റെന്നാൾ കാലത്തേക്കു അതിൽ ഒട്ടും ശേഷിപ്പിക്കരുതു; പിറ്റെന്നാൾ കാലത്തേക്കു ശേഷിക്കുന്ന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 തീയിലിട്ടു ചുട്ടുകളയ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അതുകൊണ്ടു ജനം കുഴെച്ച മാവു പുളിക്കുന്നതിന്നു മുമ്പെ തൊട്ടികളോടുകൂടെ ശീലകളിൽ കെട്ടി ചുമല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ടുത്തു കൊണ്ട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യിസ്രായേൽമക്കൾ മോശെയുടെ വചനം അനുസരിച്ചു മിസ്രയീമ്യരോടു വെള്ളിയാഭരണങ്ങളും പൊന്നാഭരണ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സ്ത്രങ്ങളും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യഹോവ മിസ്രയീമ്യർക്കു ജനത്തോടു കൃപ തോന്നിച്ചതുകൊണ്ടു അവർ ചോദിച്ചതൊക്കെയും അവർ അവർക്കു കൊടുത്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ങ്ങനെ അവർ മിസ്രയീമ്യരെ കൊള്ളയി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ര കെട്ടിയും കാലിന്നു ചെരിപ്പിട്ടും കയ്യിൽ വടി പിടിച്ചുംകൊണ്ടു നിങ്ങൾ തിന്നേണം; തിടുക്കത്തോ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 തിന്നേണം; അതു യഹോവയുടെ പെസഹ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എന്നാൽ യിസ്രായേൽമക്കൾ, കുട്ടികൾ ഒഴികെ ഏകദേശം ആറുലക്ഷം പുരുഷന്മാർ കാൽനടയായി റമസേസ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ുക്കോത്തിലേക്കു യാത്ര പുറപ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ഈ രാത്രിയിൽ ഞാൻ മിസ്രയീംദേശത്തുകൂടി കടന്നു മിസ്രയീംദേശത്തുള്ള മനുഷ്യന്റെയും മൃഗത്തിന്റ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ടിഞ്ഞൂലിനെ ഒക്കെയും സംഹരിക്കും; മിസ്രയീമിലെ സകല ദേവന്മാരിലും ഞാൻ ന്യായവിധി നടത്തും; ഞാൻ യഹോ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വലിയോരു സമ്മിശ്രപുരുഷാരവും ആടുകളും കന്നുകാലികളുമായി അനവധി മൃഗങ്ങളും അവരോടു കൂടെ പോ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മിസ്രയീമിൽനിന്നു കൊണ്ടു പോന്ന കുഴെച്ച മാവുകൊണ്ടു അവർ പുളിപ്പില്ലാത്ത ദോശ ചുട്ടു; അവരെ മിസ്രയീമ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ട്ടും താമസിപ്പിക്കാതെ ഓടിച്ചുകളകയാൽ അതു പുളിച്ചിരുന്നില്ല; അവർ വഴിക്കു ആഹാരം ഒ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ക്കിയിരുന്ന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നിങ്ങൾ പാർക്കുന്ന വീടുകളിന്മേൽ രക്തം അടയാളമായിരിക്കും; ഞാൻ രക്തം കാണുമ്പോൾ നിങ്ങളെ ഒഴിഞ്ഞ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ടന്നു പോകും; ഞാൻ മിസ്രയീംദേശത്തെ ബാധിക്കുന്ന ബാധ നിങ്ങൾക്കു നാശഹേതുവായ്തീരു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യിസ്രായേൽമക്കൾ മിസ്രയീമിൽ കഴിച്ച പരദേശവാസം നാനൂറ്റി മുപ്പതു സംവത്സരമ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നാനൂറ്റി മുപ്പതു സംവത്സരം കഴിഞ്ഞിട്ടു, ആ ദിവസം തന്നെ, യഹോവയുടെ ഗണങ്ങൾ ഒ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സ്രയീംദേശത്തുനിന്നു പുറപ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യഹോവ അവരെ മിസ്രയീംദേശത്തുനിന്നു പുറപ്പെടുവിച്ചതിനാൽ ഇതു അവന്നു പ്രത്യേകമായി ആചരിക്കേണ്ട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ത്രി ആകുന്നു; ഇതു തന്നേ യിസ്രായേൽ മക്കൾ ഒക്കെയും തലമുറതലമുറയായി യഹോവെക്കു പ്രത്യേക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ചരിക്കേണ്ടുന്ന രാത്ര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യഹോവ പിന്നെയും മോശെയോടും അഹരോനോടും കല്പിച്ചതു: പെസഹയുടെ ചട്ടം ഇതു ആകുന്നു: അന്യജാതിക്കാര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ത്തനും അതു തിന്ന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എന്നാൽ ദ്രവ്യം കൊടുത്തു വാങ്ങിയ ദാസന്നു ഒക്കെയും പരിച്ഛേദന ഏറ്റശേഷം അതു തിന്നാ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പരദേശിയും കൂലിക്കാരനും അതു തിന്ന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അതതു വീട്ടിൽവെച്ചു തന്നേ അതു തിന്നേണം; ആ മാംസം ഒട്ടും വീട്ടിന്നു പുറത്തു കൊണ്ടുപോകരുതു; അതിൽ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സ്ഥിയും ഒടി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യിസ്രായേൽസഭ ഒക്കെയും അതു ആച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ഒരു അന്യജാതിക്കാരൻ നിന്നോടുകൂടെ പാർത്തു യഹോവെക്കു പെസഹ ആചരിക്കേണമെങ്കിൽ, അവന്നുള്ള ആണൊ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ിച്ഛേദന ഏൽക്കേണം. അതിന്റെ ശേഷം അതു ആചരിക്കേണ്ടതിന്നു അവന്നു അടുത്തുവരാം; അവൻ സ്വദേശിയെപ്പോലെ ആ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ിച്ഛേദനയില്ലാത്ത ഒരുത്തനും അതു തിന്ന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സ്വദേശിക്കും നിങ്ങളുടെ ഇടയിൽ പാർക്കുന്ന പരദേശിക്കും ഒരു ന്യായപ്രമാണം തന്നേ ആയിരിക്കേണ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ൽമക്കൾ ഒക്കെയും അങ്ങനെ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യഹോവ മോശെയോടും അഹരോനോടും കല്പിച്ചതുപോലെ തന്നേ അവർ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2026-10-20T03:32:45Z</dcterms:created>
  <dcterms:modified xsi:type="dcterms:W3CDTF">2026-10-20T03:32:45Z</dcterms:modified>
  <dc:title>പുറപ്പാട്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