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presProps" Target="presProps.xml"/>
  <Relationship Id="rId69" Type="http://schemas.openxmlformats.org/officeDocument/2006/relationships/viewProps" Target="viewProps.xml"/>
  <Relationship Id="rId7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சாமுவேல் சவுலை நோக்கி: இஸ்ரவேலராகிய தம்முடைய ஜனங்கள் மேல் உம்மை ராஜாவாக அபிஷேகம் பண்ணுகிறதற்குக் கர்த்தர் என்னை அனுப்பினாரே; இப்போதும் கர்த்தருடைய வார்த்தைகளின் சத்தத்தைக்கேளும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சாமுவேல் சவுலை நோக்கி: இஸ்ரவேலராகிய தம்முடைய ஜனங்கள் மேல் உம்மை ராஜாவாக அபிஷேகம் பண்ணுகிறதற்குக் கர்த்தர் என்னை அனுப்பினாரே; இப்போதும் கர்த்தருடைய வார்த்தைகளின் சத்தத்தைக்கேளும்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ேனைகளின் கர்த்தர் சொல்லுகிறது என்னவென்றால், இஸ்ரவேலர் எகிப்திலிருந்து வந்தபோது, அமலேக்கு அவர்களுக்கு வழிமறித்த செய்கையை மனதிலே வைத்திருக்கிற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ேனைகளின் கர்த்தர் சொல்லுகிறது என்னவென்றால், இஸ்ரவேலர் எகிப்திலிருந்து வந்தபோது, அமலேக்கு அவர்களுக்கு வழிமறித்த செய்கையை மனதிலே வைத்திருக்கிற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ும் நீ போய், அமலேக்கை மடங்கடித்து, அவனுக்கு உண்டான எல்லாவற்றையும் சங்கரித்து, அவன்மேல் இரக்கம் வைக்காமல், புருஷரையும், ஸ்திரீகளையும், பிள்ளைகளையும், குழந்தைகளையும், மாடுகளையும், ஆடுகளையும், ஒட்டகங்களையும், கழுதைகளையும் கொன்றுபோடக்கடவாய் என்கிறார் என்று சொன்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ும் நீ போய், அமலேக்கை மடங்கடித்து, அவனுக்கு உண்டான எல்லாவற்றையும் சங்கரித்து, அவன்மேல் இரக்கம் வைக்காமல், புருஷரையும், ஸ்திரீகளையும், பிள்ளைகளையும், குழந்தைகளையும், மாடுகளையும், ஆடுகளையும், ஒட்டகங்களையும், கழுதைகளையும் கொன்றுபோடக்கடவாய் என்கிறார் என்று சொன்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ும் நீ போய், அமலேக்கை மடங்கடித்து, அவனுக்கு உண்டான எல்லாவற்றையும் சங்கரித்து, அவன்மேல் இரக்கம் வைக்காமல், புருஷரையும், ஸ்திரீகளையும், பிள்ளைகளையும், குழந்தைகளையும், மாடுகளையும், ஆடுகளையும், ஒட்டகங்களையும், கழுதைகளையும் கொன்றுபோடக்கடவாய் என்கிறார் என்று சொன்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சவுல்: இதை ஜனங்களுக்கு அறியப்படுத்தி, தெலாயிமிலே அவர்களைத் தொகைபார்த்தான்; அவர்கள் இரண்டு லட்சம் காலாட்களும், யூதா ஜனங்கள் பதினாயிரம்பேருமாயிருந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சவுல்: இதை ஜனங்களுக்கு அறியப்படுத்தி, தெலாயிமிலே அவர்களைத் தொகைபார்த்தான்; அவர்கள் இரண்டு லட்சம் காலாட்களும், யூதா ஜனங்கள் பதினாயிரம்பேருமாயிருந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வுல் அமலேக்குடைய பட்டணமட்டும் வந்து, பள்ளத்தாக்கிலே ஒரு பதிவிடையை வைத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வுல் கேனியரை நோக்கி: நான் அமலேக்கியரோடேகூட உங்களையும் வாரிக்கொள்ளாதபடிக்கு, நீங்கள் அவர்கள் நடுவிலிருந்து புறப்பட்டு விலகிப்போங்கள்; இஸ்ரவேல் எகிப்திலிருந்து வந்தபோது, நீங்கள் அவர்கள் எல்லாருக்கும் தயவுசெய்தீர்கள் என்றான்; அப்படியே கேனியர் அமலேக்கியரின் நடுவிலிருந்து விலகிப்போ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வுல் கேனியரை நோக்கி: நான் அமலேக்கியரோடேகூட உங்களையும் வாரிக்கொள்ளாதபடிக்கு, நீங்கள் அவர்கள் நடுவிலிருந்து புறப்பட்டு விலகிப்போங்கள்; இஸ்ரவேல் எகிப்திலிருந்து வந்தபோது, நீங்கள் அவர்கள் எல்லாருக்கும் தயவுசெய்தீர்கள் என்றான்; அப்படியே கேனியர் அமலேக்கியரின் நடுவிலிருந்து விலகிப்போ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வுல் கேனியரை நோக்கி: நான் அமலேக்கியரோடேகூட உங்களையும் வாரிக்கொள்ளாதபடிக்கு, நீங்கள் அவர்கள் நடுவிலிருந்து புறப்பட்டு விலகிப்போங்கள்; இஸ்ரவேல் எகிப்திலிருந்து வந்தபோது, நீங்கள் அவர்கள் எல்லாருக்கும் தயவுசெய்தீர்கள் என்றான்; அப்படியே கேனியர் அமலேக்கியரின் நடுவிலிருந்து விலகிப்போ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சவுல்: ஆவிலா துவக்கி எகிப்திற்கு எதிரேயிருக்கிற சூருக்குப்போகும் எல்லைமட்டும் இருந்த அமலேக்கியரை மடங்கடித்த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மலேக்கியரின் ராஜாவாகிய ஆகாகை உயிரோடே பிடித்தான்; ஜனங்கள் யாவரையும் பட்டயக் கருக்கினாலே சங்காரம்பண்ணி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வுலும் ஜனங்களும், ஆகாகையும், ஆடுமாடுகளில் முதல்தரமானவைகளையும், இரண்டாந்தரமானவைகளையும், ஆட்டுக்குட்டிகளையும், நலமான எல்லாவற்றையும், அழித்துப்போடமனதில்லாமல் தப்பவைத்து, அற்பமானவைகளும் உதவாதவைகளுமான சகல வஸ்துக்களையும் முற்றிலும் அழித்துப்போட்ட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வுலும் ஜனங்களும், ஆகாகையும், ஆடுமாடுகளில் முதல்தரமானவைகளையும், இரண்டாந்தரமானவைகளையும், ஆட்டுக்குட்டிகளையும், நலமான எல்லாவற்றையும், அழித்துப்போடமனதில்லாமல் தப்பவைத்து, அற்பமானவைகளும் உதவாதவைகளுமான சகல வஸ்துக்களையும் முற்றிலும் அழித்துப்போட்ட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கர்த்தருடைய வார்த்தை சாமுவேலுக்கு உண்டாகி, அவர் சொன்னது: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சவுலை ராஜாவாக்கினது எனக்கு மனஸ்தாபமாயிருக்கிறது; அவன் என்னைவிட்டுத் திரும்பி, என் வார்த்தைகளை நிறைவேற்றாமற்போனான் என்றார்; அப்பொழுது சாமுவேல் மனம் நொந்து, இராமுழுதும் கர்த்தரை நோக்கிக் கூப்பிட்ட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சவுலை ராஜாவாக்கினது எனக்கு மனஸ்தாபமாயிருக்கிறது; அவன் என்னைவிட்டுத் திரும்பி, என் வார்த்தைகளை நிறைவேற்றாமற்போனான் என்றார்; அப்பொழுது சாமுவேல் மனம் நொந்து, இராமுழுதும் கர்த்தரை நோக்கிக் கூப்பிட்ட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றுநாள் அதிகாலமே சாமுவேல் சவுலைச் சந்திக்கப்போனான்; அப்பொழுது சவுல் கர்மேலுக்கு வந்து, தனக்கு ஒரு ஜெயஸ்தம்பம் நாட்டி, பின்பு பல இடங்களில் சென்று கில்காலுக்குப் போனான் என்று, சாமுவேலுக்கு அறிவிக்கப்பட்ட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றுநாள் அதிகாலமே சாமுவேல் சவுலைச் சந்திக்கப்போனான்; அப்பொழுது சவுல் கர்மேலுக்கு வந்து, தனக்கு ஒரு ஜெயஸ்தம்பம் நாட்டி, பின்பு பல இடங்களில் சென்று கில்காலுக்குப் போனான் என்று, சாமுவேலுக்கு அறிவிக்கப்பட்ட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ாமுவேல் சவுலினிடத்தில் போனான்; சவுல் அவனை நோக்கி: நீர் கர்த்தரால் ஆசீர்வதிக்கப்பட்டவர்; கர்த்தருடைய வார்த்தையை நிறைவேற்றினேன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ாமுவேல் சவுலினிடத்தில் போனான்; சவுல் அவனை நோக்கி: நீர் கர்த்தரால் ஆசீர்வதிக்கப்பட்டவர்; கர்த்தருடைய வார்த்தையை நிறைவேற்றினேன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ச் சாமுவேல்: அப்படியானால் என் காதுகளில் விழுகிற ஆடுகளின் சத்தமும், எனக்குக் கேட்கிற மாடுகளின் சத்தமும் என்ன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ச் சவுல்: அமலேக்கியரிடத்திலிருந்து அவைகளைக் கொண்டுவந்தார்கள்; ஜனங்கள் ஆடுமாடுகளில் நலமானவைகளை உம்முடைய தேவனாகிய கர்த்தருக்குப் பலியிடும்படிக்குத் தப்பவைத்தார்கள்; மற்றவைகளை முற்றிலும் அழித்துப்போட்டோம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ச் சவுல்: அமலேக்கியரிடத்திலிருந்து அவைகளைக் கொண்டுவந்தார்கள்; ஜனங்கள் ஆடுமாடுகளில் நலமானவைகளை உம்முடைய தேவனாகிய கர்த்தருக்குப் பலியிடும்படிக்குத் தப்பவைத்தார்கள்; மற்றவைகளை முற்றிலும் அழித்துப்போட்டோம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ச் சவுல்: அமலேக்கியரிடத்திலிருந்து அவைகளைக் கொண்டுவந்தார்கள்; ஜனங்கள் ஆடுமாடுகளில் நலமானவைகளை உம்முடைய தேவனாகிய கர்த்தருக்குப் பலியிடும்படிக்குத் தப்பவைத்தார்கள்; மற்றவைகளை முற்றிலும் அழித்துப்போட்டோம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சாமுவேல்: அந்தப் பேச்சை விடும், கர்த்தர் இந்த இராத்திரியிலே எனக்குச் சொன்னதை உமக்கு அறிவிக்கிறேன் என்று சவுலோடே சொன்னான். அவன்: சொல்லும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சாமுவேல்: அந்தப் பேச்சை விடும், கர்த்தர் இந்த இராத்திரியிலே எனக்குச் சொன்னதை உமக்கு அறிவிக்கிறேன் என்று சவுலோடே சொன்னான். அவன்: சொல்லும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சாமுவேல்: நீர் உம்முடைய பார்வைக்குச் சிறியவராயிருந்தபோது அல்லவோ இஸ்ரவேல் கோத்திரங்களுக்குத் தலைவரானீர்; கர்த்தர் உம்மை இஸ்ரவேலின்மேல் ராஜாவாக அபிஷேகம் பண்ணுவித்தார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சாமுவேல்: நீர் உம்முடைய பார்வைக்குச் சிறியவராயிருந்தபோது அல்லவோ இஸ்ரவேல் கோத்திரங்களுக்குத் தலைவரானீர்; கர்த்தர் உம்மை இஸ்ரவேலின்மேல் ராஜாவாக அபிஷேகம் பண்ணுவித்தாரே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ோதும் கர்த்தர்: நீ போய் அமலேக்கியராகிய அந்தப் பாவிகளைச் சங்கரித்து, அவர்களை நிர்மூலமாக்கித் தீருமட்டும், அவர்களோடு யுத்தம் பண்ணு என்று சொல்லி, உம்மை அந்த வழியாய் அனுப்பின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ோதும் கர்த்தர்: நீ போய் அமலேக்கியராகிய அந்தப் பாவிகளைச் சங்கரித்து, அவர்களை நிர்மூலமாக்கித் தீருமட்டும், அவர்களோடு யுத்தம் பண்ணு என்று சொல்லி, உம்மை அந்த வழியாய் அனுப்பின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டியிருக்க, நீர் கர்த்தருடைய சொல்லைக்கேளாமல், கொள்ளையின்மேல் பறந்து, கர்த்தருடைய பார்வைக்குப் பொல்லாப்பானதைச் செய்தது என்ன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வுல் சாமுவேலை நோக்கி: நான் கர்த்தருடைய சொல்லைக் கேட்டு, கர்த்தர் என்னை அனுப்பின வழியாய்ப் போய், அமலேக்கின் ராஜாவாகிய ஆகாகைக் கொண்டுவந்து, அமலேக்கியரைச் சங்காரம் பண்ணின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வுல் சாமுவேலை நோக்கி: நான் கர்த்தருடைய சொல்லைக் கேட்டு, கர்த்தர் என்னை அனுப்பின வழியாய்ப் போய், அமலேக்கின் ராஜாவாகிய ஆகாகைக் கொண்டுவந்து, அமலேக்கியரைச் சங்காரம் பண்ணின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ஜனங்களோ உம்முடைய தேவனாகிய கர்த்தருக்குக் கில்காலிலே பலியிடுகிறதற்காக, கொள்ளையிலே சாபத்தீடாகும் ஆடுமாடுகளிலே பிரதானமானவைகளைப் பிடித்துக்கொண்டு வந்தார்கள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ஜனங்களோ உம்முடைய தேவனாகிய கர்த்தருக்குக் கில்காலிலே பலியிடுகிறதற்காக, கொள்ளையிலே சாபத்தீடாகும் ஆடுமாடுகளிலே பிரதானமானவைகளைப் பிடித்துக்கொண்டு வந்தார்கள்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ச் சாமுவேல்: கர்த்தருடைய சத்தத்திற்குக் கீழ்ப்படிகிறதைப்பார்க்கிலும், சர்வாங்க தகனங்களும் பலிகளும் கர்த்தருக்குப் பிரியமாயிருக்குமோ? பலியைப்பார்க்கிலும் கீழ்ப்படிதலும், ஆட்டுக்கடாக்களின் நிணத்தைப்பார்க்கிலும் செவிகொடுத்தலும் உத்தம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ச் சாமுவேல்: கர்த்தருடைய சத்தத்திற்குக் கீழ்ப்படிகிறதைப்பார்க்கிலும், சர்வாங்க தகனங்களும் பலிகளும் கர்த்தருக்குப் பிரியமாயிருக்குமோ? பலியைப்பார்க்கிலும் கீழ்ப்படிதலும், ஆட்டுக்கடாக்களின் நிணத்தைப்பார்க்கிலும் செவிகொடுத்தலும் உத்தம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ச் சாமுவேல்: கர்த்தருடைய சத்தத்திற்குக் கீழ்ப்படிகிறதைப்பார்க்கிலும், சர்வாங்க தகனங்களும் பலிகளும் கர்த்தருக்குப் பிரியமாயிருக்குமோ? பலியைப்பார்க்கிலும் கீழ்ப்படிதலும், ஆட்டுக்கடாக்களின் நிணத்தைப்பார்க்கிலும் செவிகொடுத்தலும் உத்தம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ரண்டகம்பண்ணுதல் பில்லிசூனியபாவத்திற்கும், முரட்டாட்டம்பண்ணுதல் அவபக்திக்கும் விக்கிரகாராதனைக்கும் சரியாய் இருக்கிறது; நீர் கர்த்தருடைய வார்த்தையைப் புறக்கணித்தபடியினாலே, அவர் உம்மை ராஜாவாயிராதபடிக்குப் புறக்கணித்துத் தள்ளினார்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ரண்டகம்பண்ணுதல் பில்லிசூனியபாவத்திற்கும், முரட்டாட்டம்பண்ணுதல் அவபக்திக்கும் விக்கிரகாராதனைக்கும் சரியாய் இருக்கிறது; நீர் கர்த்தருடைய வார்த்தையைப் புறக்கணித்தபடியினாலே, அவர் உம்மை ராஜாவாயிராதபடிக்குப் புறக்கணித்துத் தள்ளினார்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ரண்டகம்பண்ணுதல் பில்லிசூனியபாவத்திற்கும், முரட்டாட்டம்பண்ணுதல் அவபக்திக்கும் விக்கிரகாராதனைக்கும் சரியாய் இருக்கிறது; நீர் கர்த்தருடைய வார்த்தையைப் புறக்கணித்தபடியினாலே, அவர் உம்மை ராஜாவாயிராதபடிக்குப் புறக்கணித்துத் தள்ளினார்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சவுல் சாமுவேலை நோக்கி: நான் கர்த்தருடைய கட்டளையையும் உம்முடைய வார்த்தைகளையும் மீறினதினாலே பாவஞ்செய்தேன்; நான் ஜனங்களுக்குப் பயந்து, அவர்கள் சொல்லைக் கேட்ட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ப்போதும் நீர் என் பாவத்தை மன்னித்து, நான் கர்த்தரைப் பணிந்து கொள்ளும்படிக்கு, என்னோடேகூடத் திரும்பிவாரும்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ப்போதும் நீர் என் பாவத்தை மன்னித்து, நான் கர்த்தரைப் பணிந்து கொள்ளும்படிக்கு, என்னோடேகூடத் திரும்பிவாரும்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ாமுவேல் சவுலைப் பார்த்து: நான் உம்மோடேகூடத் திரும்பிவருவதில்லை; கர்த்தருடைய வார்த்தையைப் புறக்கணித்தீர்; நீர் இஸ்ரவேலின்மேல் ராஜாவாயிராதபடிக்கு, கர்த்தர் உம்மையும் புறக்கணித்துத் தள்ளினார்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ாமுவேல் சவுலைப் பார்த்து: நான் உம்மோடேகூடத் திரும்பிவருவதில்லை; கர்த்தருடைய வார்த்தையைப் புறக்கணித்தீர்; நீர் இஸ்ரவேலின்மேல் ராஜாவாயிராதபடிக்கு, கர்த்தர் உம்மையும் புறக்கணித்துத் தள்ளினார்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ோகும்படி சாமுவேல் திரும்புகிறபோது, சவுல், அவன் சால்வையின் தொங்கலைப் பிடித்துக்கொண்டான், அது கிழிந்துபோயிற்ற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சாமுவேல் அவனை நோக்கி: கர்த்தர் இன்று உம்மிடத்திலிருந்த இஸ்ரவேலின் ராஜ்யத்தைக் கிழித்துப்போட்டு; உம்மைப்பார்க்கிலும் உத்தமனாயிருக்கிற உம்முடைய தோழனுக்கு அதைக் கொடுத்த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சாமுவேல் அவனை நோக்கி: கர்த்தர் இன்று உம்மிடத்திலிருந்த இஸ்ரவேலின் ராஜ்யத்தைக் கிழித்துப்போட்டு; உம்மைப்பார்க்கிலும் உத்தமனாயிருக்கிற உம்முடைய தோழனுக்கு அதைக் கொடுத்த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ஸ்ரவேலின் ஜெயபலமானவர் பொய்சொல்லுகிறதும் இல்லை; தாம் சொன்னதைப்பற்றி மனஸ்தாபப்படுகிறதும் இல்லை; மனம் மாற அவர் மனுஷன் அல்ல என்ற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ற்கு அவன்: நான் பாவஞ்செய்தேன்; இப்போது என் ஜனத்தின் மூப்பருக்கு முன்பாகவும், இஸ்ரவேலுக்கு முன்பாகவும் நீர் என்னைக் கனம்பண்ணி, நான் உம்முடைய தேவனாகிய கர்த்தரைப் பணிந்துகொள்ளும்படிக்கு, என்னோடேகூடத் திரும்பிவாரும் என்ற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ற்கு அவன்: நான் பாவஞ்செய்தேன்; இப்போது என் ஜனத்தின் மூப்பருக்கு முன்பாகவும், இஸ்ரவேலுக்கு முன்பாகவும் நீர் என்னைக் கனம்பண்ணி, நான் உம்முடைய தேவனாகிய கர்த்தரைப் பணிந்துகொள்ளும்படிக்கு, என்னோடேகூடத் திரும்பிவாரும் என்ற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சாமுவேல் திரும்பிச் சவுலுக்குப் பின்சென்றான்; சவுல் கர்த்தரைப் பணிந்துகொண்ட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பு சாமுவேல்: அமலேக்கின் ராஜாவாகிய ஆகாகை என்னிடத்தில் கொண்டுவாருங்கள் என்றான்; ஆகாக் சந்தோஷமாய் அவனிடத்தில் வந்து, மரணத்தின் கசப்பு அற்றுப்போனது நிச்சயம் என்ற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பு சாமுவேல்: அமலேக்கின் ராஜாவாகிய ஆகாகை என்னிடத்தில் கொண்டுவாருங்கள் என்றான்; ஆகாக் சந்தோஷமாய் அவனிடத்தில் வந்து, மரணத்தின் கசப்பு அற்றுப்போனது நிச்சயம் என்ற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சாமுவேல்: உன் பட்டயம் ஸ்திரீகளைப் பிள்ளையற்றவர்களாக்கினதுபோல, ஸ்திரீகளுக்குள்ளே உன் தாயும் பிள்ளையற்றவளாவாள் என்று சொல்லி; சாமுவேல் கில்காலிலே கர்த்தருக்கு முன்பாக ஆகாகைத் துண்டித்துப்போட்ட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சாமுவேல்: உன் பட்டயம் ஸ்திரீகளைப் பிள்ளையற்றவர்களாக்கினதுபோல, ஸ்திரீகளுக்குள்ளே உன் தாயும் பிள்ளையற்றவளாவாள் என்று சொல்லி; சாமுவேல் கில்காலிலே கர்த்தருக்கு முன்பாக ஆகாகைத் துண்டித்துப்போட்ட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ின்பு சாமுவேல் ராமாவுக்குப் போனான்; சவுலோ தன் ஊராகிய கிபியாவிலிருக்கிற தன் வீட்டுக்குப் போய்விட்ட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வுல் மரணமடையும் நாள்மட்டும் சாமுவேல் அப்புறம் அவனைக் கண்டு பேசவில்லை; இஸ்ரவேலின்மேல் சவுலை ராஜாவாக்கினதற்காகக் கர்த்தர் மனஸ்தாபப்பட்டதினிமித்தம், சாமுவேல் சவுலுக்காகத் துக்கித்துக்கொண்டிருந்த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வுல் மரணமடையும் நாள்மட்டும் சாமுவேல் அப்புறம் அவனைக் கண்டு பேசவில்லை; இஸ்ரவேலின்மேல் சவுலை ராஜாவாக்கினதற்காகக் கர்த்தர் மனஸ்தாபப்பட்டதினிமித்தம், சாமுவேல் சவுலுக்காகத் துக்கித்துக்கொண்டிரு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90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ఒకానొక దినమున సమూయేలు సౌలును పిలిచి యెహోవా ఇశ్రాయేలీయులగు తన జనులమీద నిన్ను రాజుగా అభిషేకించుటక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న్ను పంపెను; యెహోవా మాట విన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​సైన్యములకధిపతియగు యెహోవా సెల విచ్చినదేమనగా అమాలేకీయులు ఇశ్రాయేలీయులకు చేసినది నాకు జ్ఞాపకమ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ు ఐగుప్తులోనుండి రాగానే అమాలేకీయులు వారికి విరోధులై మార్గమందు వారిమీదికి వచ్చిరి గద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​కాబట్టి నీవు పోయి కనికరింపక అమాలే కీయులను హతము చేయుచు, పురుషులనేమి స్త్రీలనేమి బాలురనేమ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సిపిల్లలనేమి యెద్దులనేమి గొఱ్ఱలనేమి ఒంటెలనేమి గార్దభములనేమి అన్నిటిని హతముచేసి వారికి కలిగినదంత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ొత్తిగా పాడుచేసి అమాలేకీయు లను నిర్మూలము చేయుమ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​అంతట సౌలు జనులను పోగుచేసి తెలాయీములో వారిని లెక్క పెట్టగా, కాలుబలము రెండు లక్షలమందియు యూదా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దివేలమందియు న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అప్పుడు సౌలు అమాలేకీయుల పట్టణములలో నొకదానికి వచ్చిన లోయలో పొంచియ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ఇశ్రాయేలీయులు ఐగుప్తులోనుండి వచ్చినప్పుడు మీరు వారికి ఉపకారము చేసితిరి గనుక అమాలేకీయులతోకూడ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ిమ్మును నాశనము చేయ కుండునట్లు మీరు వారిలోనుండి బయలుదేరి పోవుడని కేనీయులకు వర్తమానము పంపగా కేనీయ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మాలేకీ యులలోనుండి వెళ్లి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​తరువాత సౌలు అమాలేకీ యులను హవీలానుండి ఐగుప్తుదేశపు మార్గముననున్న షూరువరకు తరిమి హతముచే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​అమాలేకీయుల రాజైన అగగును ప్రాణముతో పట్టుకొని జనులనందరిని కత్తిచేత నిర్మూలము చేస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​​సౌలును జనులును కూడి అగగును, గొఱ్ఱలలోను ఎడ్లలోను క్రొవ్విన గొఱ్ఱపిల్లలు మొదలైన వాటిలోను మ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టిని నిర్మూలము చేయక కడగా నుంచి, పనికిరాని నీచపశువులన్నిటిని నిర్మూలముచ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​​అప్పుడు యెహోవా వాక్కు సమూయేలునకు ప్రత్య క్షమై యీలాగు సెలవ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​​సౌలు నన్ను అనుసరింపక వెనుకతీసి నా ఆజ్ఞలను గైకొనకపోయెను గనుక అతనిని రాజుగా నిర్ణయించినందు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ు పశ్చాత్తాపపడు చున్నాను. అందుకు సమూయేలు కోపావేశుడై రాత్రి అంత యెహోవాకు మొఱ్ఱపెట్ట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​​ఉదయమున సమూయేలు లేచి సౌలును ఎదుర్కొనుటకు పోగా సౌలు కర్మెలునకువచ్చి అక్కడ జయసూచకమైన శిలను నిలి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ిరిగి గిల్గాలునకు పోయెనన్న సమాచారము వి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​​తరువాత అతడు సౌలు నొద్దకు రాగా సౌలుయెహోవా వలన నీకు ఆశీర్వాదము కలుగునుగాక, యెహోవా ఆజ్ఞను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ెరవేర్చితిన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​​సమూయేలుఆలాగైతే నాకు వినబడుచున్న గొఱ్ఱల అరుపులును ఎడ్ల రంకెలును ఎక్క డివి? అని అడ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​​అందుకు సౌలు అమాలేకీయుల యొద్దనుండి జనులు వీటిని తీసికొనివచ్చిరి; నీ దేవుడైన యెహోవ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లులనర్పించుటకు జనులు గొఱ్ఱలలోను ఎడ్లలోను మంచివాటిని ఉండనిచ్చిరి; మిగిలినవాటినన్నిటిని మే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ర్మూలముచేసితి మ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​​​సమూయేలునీవు మాటలాడ పనిలేదు. యెహోవా రాత్రి నాతో సెలవిచ్చిన మాట నీకు తెలియజేతును వినుమని సౌలు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గా, సౌలుచెప్పుమ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ందుకు సమూయేలునీ దృష్టికి నీవు అల్పుడవుగా ఉన్నప్పుడు ఇశ్రాయేలీయుల గోత్రములకు శిరస్సువైతివ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నిన్ను ఇశ్రాయేలీయులమీద రాజుగా అభిషేక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మరియు యెహోవా నిన్ను సాగనంపినీవు పోయి పాపాత్ములైన అమాలేకీయులను నిర్మూలము చేయుము, వారు లయమగు వర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తో యుద్ధము చేయుమని సెలవియ్య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నీవు ఎందుచేత యెహోవా మాట వినక దోపుడుమీద ఎగబడి ఆయన దృష్టికి కీడు చేసితివ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అందుకు సౌలుఆ మాట అనవద్దు; నేను యెహోవా మాట విని యెహోవా నన్ను పంపిన మార్గమున పోయి అమాలేకీయుల రాజ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గగును తీసికొనివచ్చితిని కాని అమాలేకీయులను నిర్మూలము చేస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అయితే గిల్గాలులో నీ దేవుడైన యెహోవాకు బలి అర్పించుటకై జనులు శపితములగు గొఱ్ఱలలోను ఎడ్లలో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ుఖ్యమైనవాటిని తీసికొనివచ్చిరని సమూయేలు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అందుకు సమూయేలుతాను సెలవిచ్చిన ఆజ్ఞను ఒకడు గైకొనుటవలన యెహోవా సంతోషించునట్లు, ఒకడు దహనబల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లులను అర్పిం చుటవలన ఆయన సంతోషించునా? ఆలోచించుము, బలులు అర్పించుటకంటె ఆజ్ఞను గైకొనుటయు, పొట్టేళ్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్రొవ్వు అర్పించుటకంటె మాట వినుటయు శ్రేష్ఠ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తిరుగుబాటు చేయుట సోదె చెప్పుటయను పాపముతో సమానము; మూర్ఖతను అగపరచుట మాయావిగ్రహము గృహదేవత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ూజించుటతో సమానము. యెహోవా ఆజ్ఞను నీవు విసర్జింతివి గనుక నీవు రాజుగా ఉండకుండ ఆయన ని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సర్జించెన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సౌలుజనులకు జడిసి వారి మాట వినినందున నేను యెహోవా ఆజ్ఞను నీ మాట లను మీరి పాపము తెచ్చుకొంట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కాబట్టి నీవు నా పాపమును పరిహరించి నేను యెహోవాకు మ్రొక్కు నట్లు నాతోకూడ తిరిగి రమ్మని సమూయే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ేడు 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అందుకు సమూయేలునీతోకూడ నేను తిరిగి రాను; నీవు యెహోవా ఆజ్ఞను విసర్జించితివి గనుక ఇశ్రా యేలీయుల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జుగా ఉండకుండ యెహోవా నిన్ను విసర్జించెనని చె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​వెళ్లిపోవలెనని తిరుగగా, సౌలు అతని దుప్పటిచెంగు పట్టుకొనినందున అది చిన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అప్పుడు సమూయేలు అతనితో ఇట్లనెనునేడు యెహోవా ఇశ్రాయేలీయుల రాజ్యమును నీ చేతిలోనుండి లాగివేసి నీకంట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త్తముడైన నీ పొరుగువానికి దానిని అప్పగించి 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మరియు ఇశ్రాయేలీయులకు ఆధారమైన వాడు నరుడుకాడు, ఆయన అబద్ధమాడడు, పశ్చాత్తాప పడ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అందుకు సౌలునేను పాపము చేసితిని, అయినను నా జనుల పెద్దలయెదుటను ఇశ్రాయేలీయుల యెదు టను నన్ను ఘనపరచ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కు మ్రొక్కుటకై నేను పోగా నాతో కూడ తిరిగి రమ్మని అతనిని వేడుకొనినంద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సమూయేలు తిరిగి సౌలు వెంట వెళ్లెను. సౌలు యెహోవాకు మ్రొక్కిన తరువా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​సమూయేలు అమాలేకీ యులరాజైన అగగును నా దగ్గరకు తీసికొనిరండనిచెప్పెను. అగగు సంతోషముగా అతని దగ్గర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ి--మరణశ్రమ నాకు గడచిపోయెనే అని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​​సమూయేలునీ కత్తి స్త్రీలకు సంతులేకుండ చేసినట్లు నీ తల్లికిని స్త్రీలలో సంతులేకపోవునని అతని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5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ి గిల్గాలులో యెహోవా సన్నిధిని అగగును తుత్తునియలుగా నరిక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5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​​అప్పుడు సమూయేలు రామాకు వెళ్లిపోయెను, సౌలును సౌలు గిబియాలోని తన యింటికి వెళ్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5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​​సౌలు బ్రదికిన దినములన్నిటను సమూయేలు అతని దర్శింప వెళ్లలేదు గాని సౌలునుగూర్చి దుఃఖాక్రాంత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5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డాయెను. మరియు తాను సౌలును ఇశ్రాయేలీయులమీద రాజుగా నిర్ణయించి నందుకు యెహోవా పశ్చాత్తాపము ప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2026-10-20T07:53:30Z</dcterms:created>
  <dcterms:modified xsi:type="dcterms:W3CDTF">2026-10-20T07:53:30Z</dcterms:modified>
  <dc:title>1 సమూయేలు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