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மோசே மோவாபின் சமனான வெளிகளிலிருந்து எரிகோவுக்கு எதிரான நேபோ மலையிலிருக்கும் பிஸ்காவின் கொடுமுடியில் ஏறினான்; அப்பொழுது கர்த்தர் அவனுக்கு, தாண்மட்டுமுள்ள கீலேயாத் தேசம் அனைத்தைய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மோசே மோவாபின் சமனான வெளிகளிலிருந்து எரிகோவுக்கு எதிரான நேபோ மலையிலிருக்கும் பிஸ்காவின் கொடுமுடியில் ஏறினான்; அப்பொழுது கர்த்தர் அவனுக்கு, தாண்மட்டுமுள்ள கீலேயாத் தேசம் அனைத்தைய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ப்தலி தேசம் அனைத்தையும், எப்பிராயீம் மனாசே என்பவர்களின் தேசத்தையும், கடைசிச் சமுத்திரம்வரைக்குமுள்ள யூதா தேசம் அனைத்தை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ப்தலி தேசம் அனைத்தையும், எப்பிராயீம் மனாசே என்பவர்களின் தேசத்தையும், கடைசிச் சமுத்திரம்வரைக்குமுள்ள யூதா தேசம் அனைத்தைய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ென்புறத்தையும், சோவார்வரைக்குமுள்ள பேரீச்சமரங்களின் பட்டணம் என்னும் ஊர்முதற்கொண்டு எரிகோவின் பள்ளத்தாக்காகிய சமனான பூமியையும் காண்பித்த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அவனை நோக்கி: நான் உங்கள் சந்ததிக்குக் கொடுப்பேன் என்று ஆபிரகாமுக்கும் ஈசாக்குக்கும் யாக்கோபுக்கும் ஆணையிட்ட தேசம் இதுதான், இதை உன் கண் காணும்படி செய்தேன்; ஆனாலும் அவ்விடத்திற்குக் கடந்துபோவதில்லை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அவனை நோக்கி: நான் உங்கள் சந்ததிக்குக் கொடுப்பேன் என்று ஆபிரகாமுக்கும் ஈசாக்குக்கும் யாக்கோபுக்கும் ஆணையிட்ட தேசம் இதுதான், இதை உன் கண் காணும்படி செய்தேன்; ஆனாலும் அவ்விடத்திற்குக் கடந்துபோவதில்லை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அவனை நோக்கி: நான் உங்கள் சந்ததிக்குக் கொடுப்பேன் என்று ஆபிரகாமுக்கும் ஈசாக்குக்கும் யாக்கோபுக்கும் ஆணையிட்ட தேசம் இதுதான், இதை உன் கண் காணும்படி செய்தேன்; ஆனாலும் அவ்விடத்திற்குக் கடந்துபோவதில்லை என்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டியே கர்த்தரின் தாசனாகிய மோசே மோவாப் தேசமான அவ்விடத்திலே கர்த்தருடைய வார்த்தையின்படியே மரித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அவனை மோவாப் தேசத்திலுள்ள பெத்பேயோருக்கு எதிரான பள்ளத்தாக்கிலே அடக்கம்பண்ணினார். இந்நாள்வரைக்கும் ஒருவனும் அவன் பிரேதக்குழியை அறிய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அவனை மோவாப் தேசத்திலுள்ள பெத்பேயோருக்கு எதிரான பள்ளத்தாக்கிலே அடக்கம்பண்ணினார். இந்நாள்வரைக்கும் ஒருவனும் அவன் பிரேதக்குழியை அறிய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மரிக்கிறபோது நூற்றிருபதுவயதாயிருந்தான்; அவன் கண் இருளடையவுமில்லை, அவன் பெலன் குறையவும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மோசே மரிக்கிறபோது நூற்றிருபதுவயதாயிருந்தான்; அவன் கண் இருளடையவுமில்லை, அவன் பெலன் குறையவும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புத்திரர் மோவாபின் சமனான வெளிகளில் மோசேக்காக முப்பது நாள் அழுதுகொண்டிருந்தார்கள்; மோசேக்காக அழுது துக்கங்கொண்டாடின நாட்கள் முடி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் புத்திரர் மோவாபின் சமனான வெளிகளில் மோசேக்காக முப்பது நாள் அழுதுகொண்டிருந்தார்கள்; மோசேக்காக அழுது துக்கங்கொண்டாடின நாட்கள் முடி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நூனின் குமரனாகிய யோசுவாவின்மேல் தன் கைகளை வைத்தபடியினால் அவன் ஞானத்தின் ஆவினால் நிறையப்பட்டான்; இஸ்ரவேல் புத்திரர் அவனுக்குக் கீழ்ப்படிந்து, கர்த்தர் மோசேக்குக் கட்டளையிட்டபடியே செய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நூனின் குமரனாகிய யோசுவாவின்மேல் தன் கைகளை வைத்தபடியினால் அவன் ஞானத்தின் ஆவினால் நிறையப்பட்டான்; இஸ்ரவேல் புத்திரர் அவனுக்குக் கீழ்ப்படிந்து, கர்த்தர் மோசேக்குக் கட்டளையிட்டபடியே செய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சே நூனின் குமரனாகிய யோசுவாவின்மேல் தன் கைகளை வைத்தபடியினால் அவன் ஞானத்தின் ஆவினால் நிறையப்பட்டான்; இஸ்ரவேல் புத்திரர் அவனுக்குக் கீழ்ப்படிந்து, கர்த்தர் மோசேக்குக் கட்டளையிட்டபடியே செய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ோசே எகிப்துதேசத்திலே பார்வோனுக்கும், அவனுடைய எல்லா ஊழியக்காரருக்கும், அவனுடைய தேசமனைத்திற்கும் செய்யும்படி கர்த்தர் அவனை அனுப்பிச் செய்வித்த சகல அடையாளங்களையும் அற்புதங்களைய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இஸ்ரவேலர் எல்லாருக்கும் பிரத்தியட்சமாய்ச் செய்த சகல வல்லமையான கிரியைகளையும், மகா பயங்கரமான செய்கைகளையும் பார்த்தால்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இஸ்ரவேலர் எல்லாருக்கும் பிரத்தியட்சமாய்ச் செய்த சகல வல்லமையான கிரியைகளையும், மகா பயங்கரமான செய்கைகளையும் பார்த்தால்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ை முகமுகமாய் அறிந்த மோசேயைப்போல, ஒரு தீர்க்கதரிசியும் இஸ்ரவேலில் அப்புறம் எழும்பினதில்லை என்று விளங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ை முகமுகமாய் அறிந்த மோசேயைப்போல, ஒரு தீர்க்கதரிசியும் இஸ்ரவேலில் அப்புறம் எழும்பினதில்லை என்று விளங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মোশি নবো পর্বতে উঠলেন| তিনি মোয়াবের যর্দন উপত্যকা থেকে পিস্গার চূড়ায় উঠলেন| এটা ছিল য়র্দ্দ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ধারে য়িরীহোর অপর পারে| প্রভু মোশিকে গিলিয়দ থেকে দান পর্য়ন্ত সমস্ত দেশ দেখ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তাকে নপ্তালি, ইফ্রয়িম ও মনঃশির সমস্ত দেশ দেখালেন| তিনি ভূমধ্যসাগর পর্য়ন্ত যিহূদা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 দেখ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ভু মোশিকে নেগেভ স্থানটি এবং সোর থেকে য়ে উপত্যকা খেজুর গাছের শহর য়িরীহো চলে গেছে তাও দেখ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 মোশিকে বললেন, “এই সেই দেশ, যার বিষয়ে আমি অব্রাহাম, ইসহাক ও যাকোবের কাছে প্রতিজ্ঞ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াম| আমি বলেছিলাম, ‘এই দেশ আমি তোমার উত্তরপুরুষদের দেব| আমি তোমায় সেই দেশ দেখতে দিয়েছ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িন্তু তুমি সেখানে য়েতে পার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পর প্রভুর দাস মোশি মোয়াব দেশে মারা গেলেন| এই রকমই য়ে ঘটবে তা প্রভু মোশিকে জান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প্রভু মোশিকে মোয়াব দেশে কবর দিলেন| এটি ছিল বৈত্‌পিযোরের সামনের উপত্যকা| কিন্তু আজও লোক জানে 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শির কবরটা ঠিক কোথায় র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মারা যাবার সময় মোশির বযস হয়েছিল 120 বছর| তিনি আগেকার মতই শক্ত সমর্থ ছিলেন এবং তার চোখও ক্ষী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যায়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স্রায়েলের লোকরা 30 দিন ধরে মোশির জন্য শোক করেছিলেন| সেই শোকের সময় কেটে না যাওয়া পর্য়ন্ত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োয়াব দেশের যর্দন উপত্যকায কাটা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মোশি যিহোশূয়োর উপরে তাঁর হাত রেখে তাকে নতুন নেতা হিসাবে মনোনীত করেছিলেন| আর তখন নূনের পুত্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োশূয় প্রজ্ঞার আত্মায পূর্ণ হয়েছিলেন| তাই ইস্রায়েলের লোকরা যিহোশূয়োর কথার বাধ্য হতে লাগ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মোশিকে যা আজ্ঞা করেছিলেন তারা সেই মত কাজ করতে থাক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মোশির মত ইস্রায়েলে আর কোন ভাববাদী ছিল না| প্রভু মোশির সামনাসামনি আলাপ কর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মোশিকে মিশর দেশে মহা পরাক্রমের অলৌকিক কাজ করতে পাঠিয়েছিলেন| ফরৌণ, তার উচ্চপদস্থ কর্মচার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মিশরের সমস্ত লোক সেই সব অলৌকিক কাজ দেখ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র কোন ভাববাদী মোশির মত এত পরাক্রমের ও আশ্চর্য় কাজ করেন নি| ইস্রায়েলের সমস্ত লোক তার মহ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জগুলি দেখ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িতীয় বিবরণ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2026-10-20T07:53:28Z</dcterms:created>
  <dcterms:modified xsi:type="dcterms:W3CDTF">2026-10-20T07:53:28Z</dcterms:modified>
  <dc:title>দ্বিতীয় বিবরণ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