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 முன்பாக இருக்கும்போது தாழ்மையாயும், தூரத்திலே இருக்கும்போது உங்கள்மேல் கண்டிப்பாயுமிருக்கிற பவுலாகிய நான் கிறிஸ்துவின் சாந்தத்தையும் தயவையும் முன்னிட்டு உங்களுக்குப் புத்திசொல்ல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 முன்பாக இருக்கும்போது தாழ்மையாயும், தூரத்திலே இருக்கும்போது உங்கள்மேல் கண்டிப்பாயுமிருக்கிற பவுலாகிய நான் கிறிஸ்துவின் சாந்தத்தையும் தயவையும் முன்னிட்டு உங்களுக்குப் புத்திசொல்ல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ை மாம்சத்தின்படி நடக்கிறவர்கள் என்று எண்ணுகிற சிலரைக்குறித்து நான் கண்டிப்பாயிருக்கவேண்டுமென்று நினைத்திருக்கிற தைரியத்தோடே, உங்கள்முன்பாக இருக்கும்போது, நான் கண்டிப்புள்ளவனாயிராதபடிக்கு நீங்கள் எச்சரிக்கையாயிருக்க உங்களை வேண்டிக்கொள்ள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ை மாம்சத்தின்படி நடக்கிறவர்கள் என்று எண்ணுகிற சிலரைக்குறித்து நான் கண்டிப்பாயிருக்கவேண்டுமென்று நினைத்திருக்கிற தைரியத்தோடே, உங்கள்முன்பாக இருக்கும்போது, நான் கண்டிப்புள்ளவனாயிராதபடிக்கு நீங்கள் எச்சரிக்கையாயிருக்க உங்களை வேண்டிக்கொள்ள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மாம்சத்தில் நடக்கிறவர்களாயிருந்தும், மாம்சத்தின்படி போர்செய்கிறவர்கள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ுடைய போராயுதங்கள் மாம்சத்துக்கேற்றவைகளாயிராமல், அரண்களை நிர்மூலமாக்குகிறதற்கு தேவபலமுள்ளவைகள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ுடைய போராயுதங்கள் மாம்சத்துக்கேற்றவைகளாயிராமல், அரண்களை நிர்மூலமாக்குகிறதற்கு தேவபலமுள்ளவைகளா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ால் நாங்கள் தர்க்கங்களையும், தேவனை அறிகிற அறிவுக்கு விரோதமாய் எழும்புகிற எல்லா மேட்டிமையையும் நிர்மூலமாக்கி, எந்த எண்ணத்தையும் கிறிஸ்துவுக்குக் கீழ்ப்படியச் சிறைப்படுத்துகிறவர்களாயிரு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ால் நாங்கள் தர்க்கங்களையும், தேவனை அறிகிற அறிவுக்கு விரோதமாய் எழும்புகிற எல்லா மேட்டிமையையும் நிர்மூலமாக்கி, எந்த எண்ணத்தையும் கிறிஸ்துவுக்குக் கீழ்ப்படியச் சிறைப்படுத்துகிறவர்களாய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கீழ்ப்படிதல் நிறைவேறும்போது, எல்லாக் கீழ்ப்படியாமைக்குந்தக்க நீதியுள்ள தண்டனையைச் செலுத்த ஆயத்தமாயும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ளித்தோற்றத்தின்படி பார்க்கிறீர்களா? ஒருவன் தன்னைக் கிறிஸ்துவுக்குரியவனென்று நம்பினால், தான் கிறிஸ்துவுக்குரியவனாயிருக்கிறதுபோல நாங்களும் கிறிஸ்துவுக்குரியவர்களென்று அவன் தன்னிலேதானே சிந்திக்க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ளித்தோற்றத்தின்படி பார்க்கிறீர்களா? ஒருவன் தன்னைக் கிறிஸ்துவுக்குரியவனென்று நம்பினால், தான் கிறிஸ்துவுக்குரியவனாயிருக்கிறதுபோல நாங்களும் கிறிஸ்துவுக்குரியவர்களென்று அவன் தன்னிலேதானே சிந்திக்கக்கட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ை நிர்மூலமாக்குகிறதற்கல்ல, உங்களை ஊன்றக் கட்டுகிறதற்குக் கர்த்தர் எங்களுக்குக் கொடுத்த அதிகாரத்தைக்குறித்து, நான் இன்னும் சற்றே அதிகமாய் மேன்மைபாராட்டினாலும் நான் வெட்கப்படுவ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ை நிர்மூலமாக்குகிறதற்கல்ல, உங்களை ஊன்றக் கட்டுகிறதற்குக் கர்த்தர் எங்களுக்குக் கொடுத்த அதிகாரத்தைக்குறித்து, நான் இன்னும் சற்றே அதிகமாய் மேன்மைபாராட்டினாலும் நான் வெட்கப்படு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நிருபங்களாலே உங்களைப் பயமுறுத்துகிறவனாய்த் தோன்றாதபடிக்கு இதைச் 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நிருபங்கள் பாரயோசனையும் பலமுமுள்ளவைகள்; சரீரத்தின் தோற்றமோ பலவீனமும், வசனம் அற்பமுமாயிருக்கிறதென்கிறா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நிருபங்கள் பாரயோசனையும் பலமுமுள்ளவைகள்; சரீரத்தின் தோற்றமோ பலவீனமும், வசனம் அற்பமுமாயிருக்கிறதென்கிறார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ச் சொல்லுகிறவன், நாங்கள் தூரத்திலிருக்கும்போது எழுதுகிற நிருபங்களால் வசனத்தில் எப்படிப்பட்டவர்களாயிருக்கிறோமோ, அப்படிப்பட்டவர்களாகவே சமீபத்திலிருக்கும்போதும் கிரியையிலும் இருப்போம் என்று சிந்திக்க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ச் சொல்லுகிறவன், நாங்கள் தூரத்திலிருக்கும்போது எழுதுகிற நிருபங்களால் வசனத்தில் எப்படிப்பட்டவர்களாயிருக்கிறோமோ, அப்படிப்பட்டவர்களாகவே சமீபத்திலிருக்கும்போதும் கிரியையிலும் இருப்போம் என்று சிந்திக்க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தங்களைத்தாங்களே மெச்சிக்கொள்ளுகிற சிலருக்கு நாங்கள் எங்களைச் சரியாக்கவும் ஒப்பிடவும் துணியமாட்டோம்; தங்களைக்கொண்டு தங்களை அளந்துகொண்டு, தங்களுக்கே தங்களை ஒப்பிட்டுக்கொள்ளுகிற அவர்கள் புத்திமான்களல்ல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தங்களைத்தாங்களே மெச்சிக்கொள்ளுகிற சிலருக்கு நாங்கள் எங்களைச் சரியாக்கவும் ஒப்பிடவும் துணியமாட்டோம்; தங்களைக்கொண்டு தங்களை அளந்துகொண்டு, தங்களுக்கே தங்களை ஒப்பிட்டுக்கொள்ளுகிற அவர்கள் புத்திமான்களல்ல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தங்களைத்தாங்களே மெச்சிக்கொள்ளுகிற சிலருக்கு நாங்கள் எங்களைச் சரியாக்கவும் ஒப்பிடவும் துணியமாட்டோம்; தங்களைக்கொண்டு தங்களை அளந்துகொண்டு, தங்களுக்கே தங்களை ஒப்பிட்டுக்கொள்ளுகிற அவர்கள் புத்திமான்களல்ல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அளவுக்கு மிஞ்சி மேன்மைபாராட்டாமல், உங்களிடம்வரைக்கும் வந்தெட்டத்தக்கதாக, தேவன் எங்களுக்கு அளந்து பகிர்ந்த அளவுப்பிரமாணத்தின்படியே மேன்மைபாராட்டு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அளவுக்கு மிஞ்சி மேன்மைபாராட்டாமல், உங்களிடம்வரைக்கும் வந்தெட்டத்தக்கதாக, தேவன் எங்களுக்கு அளந்து பகிர்ந்த அளவுப்பிரமாணத்தின்படியே மேன்மைபாராட்டு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ிடத்தில் வந்தெட்டாதவர்களாய் நாங்கள் அளவுக்கு மிஞ்சிப்போகிறதில்லை; நாங்கள் கிறிஸ்துவின் சுவிசேஷத்தைப் பிரசங்கித்து உங்களிடம்வரைக்கும் வந்தோம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ிடத்தில் வந்தெட்டாதவர்களாய் நாங்கள் அளவுக்கு மிஞ்சிப்போகிறதில்லை; நாங்கள் கிறிஸ்துவின் சுவிசேஷத்தைப் பிரசங்கித்து உங்களிடம்வரைக்கும் வந்தோம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் அளவைக் கடந்து மற்றவர்களுடைய வேலைக்குட்பட்டு மேன்மைபாராட்டமாட்ட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் அளவைக் கடந்து மற்றவர்களுடைய வேலைக்குட்பட்டு மேன்மைபாராட்டமாட்ட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உங்கள் விசுவாசம் விருத்தியாகும்போது, மற்றவர்களுடைய எல்லைகளுக்குள்ளே செய்யப்பட்டவைகளை நாங்கள் செய்ததாக மேன்மைபாராட்டாமல், உங்களுக்கு அப்புறமான இடங்களில் சுவிசேஷத்தைப் பிரசங்கிக்கத்தக்கதாக, எங்கள் அளவின்படி உங்களால் மிகவும்பெருகி விருத்தியடைவோமென்று நம்பிக்கையாயிருக்கிற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உங்கள் விசுவாசம் விருத்தியாகும்போது, மற்றவர்களுடைய எல்லைகளுக்குள்ளே செய்யப்பட்டவைகளை நாங்கள் செய்ததாக மேன்மைபாராட்டாமல், உங்களுக்கு அப்புறமான இடங்களில் சுவிசேஷத்தைப் பிரசங்கிக்கத்தக்கதாக, எங்கள் அளவின்படி உங்களால் மிகவும்பெருகி விருத்தியடைவோமென்று நம்பிக்கையாயிருக்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ன்மைபாராட்டுகிறவன் கர்த்தரைக்குறித்தே மேன்மைபாராட்டக்கடவ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னைத்தான் புகழுகிறவன் உத்தமனல்ல, கர்த்தரால் புகழப்படுகிறவனே உத்தம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677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I Paul myself plead to you by the meekness and gentleness of Christ, who in presence am ba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mong you, but being absent am bold toward you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But I plead to you, that I may not be bold when I am present with that confidence, wherewith I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ink to be bold against some, which think of us as if we walked according to the fles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ough we walk in the flesh, we do not war after the fles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(For the weapons of our warfare are not carnal, but mighty through God to the pulling dow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trong holds;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Casting down imaginations, and every high thing that exalts itself against the knowledge of Go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bringing into captivity every thought to the obedience of Chris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being alert to revenge all disobedience, when your obedience is fulfill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Do all of you look on things after the outward appearance? If any man trust to himself that he 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's, let him of himself think this again, that, as he is Christ's, even so are we Christ'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though I should boast somewhat more of our authority, which the Lord has given us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dification, and not for your destruction, I should not be ashame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at I may not seem as if I would terrify you by lett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his letters, say they, are weighty and powerful; but his bodily presence is weak, and hi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eech contemptib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Let such an one think this, that, such as we are in word by letters when we are absent, su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ll we be also in deed when we are pres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For we dare not make ourselves of the number, or compare ourselves with some that comme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selves: but they measuring themselves by themselves, and comparing themselves among themselv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e not wis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But we will not boast of things without our measure, but according to the measure of the rul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God has distributed to us, a measure to reach even unto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e stretch not ourselves beyond our measure, as though we reached not unto you: for we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e as far as to you also in preaching the gospel of Chris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Not boasting of things without our measure, that is, of other men's labours; but having hop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n your faith is increased, that we shall be enlarged by you according to our rule abundantl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o preach the gospel in the regions beyond you, and not to boast in another man's line of thing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de ready to our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But he that glories, let him glory in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not he that commends himself is approved, but whom the Lord commen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rinthians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2026-10-19T23:10:47Z</dcterms:created>
  <dcterms:modified xsi:type="dcterms:W3CDTF">2026-10-19T23:10:47Z</dcterms:modified>
  <dc:title>2 Corinthians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