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நான் என் வாயினால் உங்களுக்குத் திடன் சொல்லுவேன். என் உதடுகளின் அசைவு உங்கள் துக்கத்தை ஆற்ற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நான் என் வாயினால் உங்களுக்குத் திடன் சொல்லுவேன். என் உதடுகளின் அசைவு உங்கள் துக்கத்தை ஆற்ற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பேசினாலும் என் துக்கம் மாறாது; நான் பேசாமலிருந்தாலும் எனக்கு என்ன ஆறுதல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 அவர் என்னை இளைத்துப்போகச் செய்தார்; என் கூட்டத்தையெல்லாம் பாழாக்க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ன்னைச் சுருங்கிப்போகப்பண்ணினது அதற்குச் சாட்சி; என் மெலிவு என்னில் அத்தாட்சியாக நின்று, என் முகத்துக்கு முன்பாக உத்தரவு சொல்ல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ப் பகைக்கிறவனுடைய கோபம் என்னைப் பீறுகிறது, என்பேரில் பற்கடிக்கிறான்; என் சத்துரு கொடிய கண்ணினால் என்னைப் பார்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ப் பகைக்கிறவனுடைய கோபம் என்னைப் பீறுகிறது, என்பேரில் பற்கடிக்கிறான்; என் சத்துரு கொடிய கண்ணினால் என்னைப் பார்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விரோதமாகத் தங்கள் வாயை விரிவாய்த் திறந்தார்கள், நிந்தையாக என்னைக் கன்னத்தில் அடித்தார்கள்; எனக்கு விரோதமாக ஏகமாய்க் கூட்டங்கூட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என்னை அநியாயக்காரன் வசமாக ஒப்புவித்து துன்மார்க்கரின் கையில் என்னை அகப்படப்பண்ண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ுகமாய் வாழ்ந்திருந்தேன், அவர் என்னை நெருக்கி, என் பிடரியைப் பிடித்து, என்னை நொறுக்கி, என்னைத் தமக்கு இலக்காக நிறுத்த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ுகமாய் வாழ்ந்திருந்தேன், அவர் என்னை நெருக்கி, என் பிடரியைப் பிடித்து, என்னை நொறுக்கி, என்னைத் தமக்கு இலக்காக நிறுத்த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வில்லாளர் என்னைச் சூழ்ந்துகொண்டார்கள்; என் ஈரலைத் தப்பவிடாமல் பிளந்தார்; என் பிச்சைத் தரையில் ஊற்றிவி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வில்லாளர் என்னைச் சூழ்ந்துகொண்டார்கள்; என் ஈரலைத் தப்பவிடாமல் பிளந்தார்; என் பிச்சைத் தரையில் ஊற்றிவி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ொறுக்குதலின்மேல் நொறுக்குதலை என்மேல் வரப்பண்ணினார்; பராக்கிரமசாலியைப்போல என்மேல் பாயந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ரட்டுச்சேலையைத் தைத்து, என் தோளின்மேல் போர்த்துக்கொண்டேன்; என் மகிமையைப் புழுதியிலே போட்டுவி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ழுகிறதினால் என் முகம் அழுக்கடைந்தது; மரண இருள் என் கண்களின்மேல் உண்ட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களிலே கொடுமையில்லாதிருக்கையிலும், என் ஜெபம் சுத்தமாயிருக்கையிலும், அப்படியா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ூமியே, என் இரத்தத்தை மூடிப்போடாதே, என் அலறுதலுக்கு மறைவிடம் உண்டாகாதிருப்ப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ூமியே, என் இரத்தத்தை மூடிப்போடாதே, என் அலறுதலுக்கு மறைவிடம் உண்டாகாதிருப்ப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இதோ, என் சாட்சி பரலோகத்திலிக்கிறது, எனக்குச் சாட்சி பகருகிறவர் உன்னதங்களில் இ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சிநேகிதர் என்னைப் பரியாசம்பண்ணுகிறார்கள்; என் கண் தேவனை நோக்கிக் கண்ணீர் சொரி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மனுபுத்திரன் தன் சிநேகிதனுக்காக வழக்காடுகிறதுபோல, தேவனோடே மனுஷனுக்காக வழக்காடுகிறவர் ஒருவர் உண்டானால் நலமா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றுகின வருஷங்களுக்கு முடிவு வருகிறது; நான் திரும்பிவராத வழியே போ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 யோபு பிரதியுத்தரமாக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அநேகங் காரியங்களை நான் கேட்டிருக்கிறேன்; நீங்கள் எல்லாரும் அலட்டுண்டாக்குகிற தேற்றரவாள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ற்றைப்போன்ற வார்த்தைகளுக்கு முடிவிராதோ? இப்படி நீ உத்தரவுசொல்ல உனக்குத் துணிவு உண்டானதென்ன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ற்றைப்போன்ற வார்த்தைகளுக்கு முடிவிராதோ? இப்படி நீ உத்தரவுசொல்ல உனக்குத் துணிவு உண்டானதென்ன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ைப்போல நானும் பேசக்கூடும்; நான் இருக்கும் நிலைமையில் நீங்கள் இருந்தால் நான் உங்களுக்கு விரோதமாக வார்த்தைகளைக் கோர்த்து, உங்களுக்கு எதிராகத் தலையைத் துலுக்கவுங்கூ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ைப்போல நானும் பேசக்கூடும்; நான் இருக்கும் நிலைமையில் நீங்கள் இருந்தால் நான் உங்களுக்கு விரோதமாக வார்த்தைகளைக் கோர்த்து, உங்களுக்கு எதிராகத் தலையைத் துலுக்கவுங்கூ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ત્ર મૌખિક રીતેજ હું તમને હિંમત આપી શક્યો હોત,માત્ર મારા હોઠ ફફડાવીને જ હું તમને આશ્વાસન આ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્યો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ો કે હું બોલું તો પણ મારું દુ:ખ દૂર થવાનું નથી; અને જો હું ચૂપ રહું તો મને કેવી રીતે આરામ મળ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ાચેજ દેવ! તમે મારી શકિત લઇ લીધી છે, તમે મારા આખા કુટુંબનો નાશ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દેવ! તમે મને કેવો હાડપિંજર જેવો બનાવી દીધો છે! લોકો એને મારાં પાપોનું પરિણામ માન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ેવ મારા પર હુમલો કરે છે, તે મારી સાથે ઉદ્વિગ્ન છે અને મારા શરીરને કાપીને અલગ કરે છે. દેવ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ે તેના દાંત પીસે છે. મારા દુશ્મનો મારી સામે ધિક્કારથી જુ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લોકો મારી આજુબાજુ ટોળે વળી ગયા છે. તેઓ મારી મશ્કરી કરે છે અને મારા મોઢા પર તમાચો મ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ે મને દુષ્ટ લોકોને સોંપી દીધો છે; તેણે દુષ્ટ લોકોને મને ઇજા પહોંચાડવાની મંજૂરી આપ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સુખચેનમાં હતો, ત્યારે તેણે મને કચડી નાખ્યો; હા, તેમણે મને ગરદનમાંથી પકડ્યો અન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ૂકડેટૂકડા કરી નાખ્યા. દેવે મારો નિશાન તરીકે ઉપયોગ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ેવના ધનુર્ધારી માણસોએ મને ઘેરી લીધો છે. તેઓ મારુ હૃદય ફાડી નાખે છે. તે દયા દાખવતા નથી. તે માર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્ત જમીન પર ઢો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ારાં પર તે વારંવાર આક્રમણ કરે છે અને યોદ્ધાની જેમ તે મારા પર તૂટી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ખૂબ ઊદાસ છું તેથી મે આ શોકના વસ્ત્રો પહેર્યા છે, હું અહી ધૂળ અને રાખ પર હાર માનીને બેઠ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કોઇ ઉપર ક્રૂર થયો ન હતો. મારી પ્રાર્થનાઓ પવિત્ર અને સાચ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રડી રડીને મારું મોં લાલ થઇ ગયું છે. મારી આંખોની આજુબાજુ કાળા કુંડાળા પડી ગ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ે પૃથ્વી ન્યાય માટે તલસતાં મારા લોહીને તું ઢાંકી દઇશ નહિ. મારી ફરિયાદ માટે પોકારતાં મારા અવાજ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દાટી દઈશ નહિ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જુ પણ આકાશમાં કોઇ છે જે મારી તરફેણમાં બોલે છે. ઉપર કોઇ છે જે મારી સાક્ષી પૂ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રા મિત્રો મારી વિરૂદ્ધ બોલે છે જયારે હું દેવ આગળ આંસુ રેડ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ેમ એક વ્યકિત તેના મિત્ર માટે દલીલો કરે તેમ દેવ સામે મારા માટે બો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થોડાજ વષોર્ માં હું એ જગ્યાએ જઇશ જ્યાંથી હું પાછો ફરવાન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ે અયૂબે પ્રત્યુતર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આ બધું તો મેં પહેલાં સાંભળેલું છે. તમારો તો આશ્વાસન પણ ત્રાસદાય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ું તમારા નકામા શબ્દોનો અંત નથી? તમારી સાથે શું ખોટું થયું છે કે તમે આ પ્રમાણે દલીલો કર્યા 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ો તમારી જગાએ હું હોત તો હું આ પ્રમાણે જ બોલી શક્યો હોત. મેં તમારી સામે ડાહી વાતો કરી અને માથ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લાવ્યું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2026-10-21T06:11:10Z</dcterms:created>
  <dcterms:modified xsi:type="dcterms:W3CDTF">2026-10-21T06:11:10Z</dcterms:modified>
  <dc:title>અયૂબ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