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் என்னைக் கடிந்துகொள்ளாதேயும்; உம்முடைய உக்கிரத்தில் என்னைத் தண்டிய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அம்புகள் எனக்குள்ளே தைத்திருக்கிறது; உமது கை என்னை இருத்த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கோபத்தினால் என் மாம்சத்தில் ஆரோக்கியமில்லை; என் பாவத்தினால் என் எலும்புகளில் சவுக்கிய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அக்கிரமங்கள் என் தலைக்குமேலாகப் பெருகிற்று, அவைகள் பாரச்சுமையைப்போல என்னால் தாங்கக் கூடாத பாரம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திகேட்டினிமித்தம் என் புண்கள் அழுகி நாற்றமெடு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ேதனைப்பட்டு ஒடுங்கினேன்; நாள்முழுதும் துக்கப்பட்டுத் திரி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ுடல்கள் எரிபந்தமாய் எரிகிறது, என் மாம்சத்தில் ஆரோக்கிய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ெலனற்றுப்போய், மிகவும் நொறுக்கப்பட்டேன்; என் இருதயத்தின் கொந்தளிப்பினால் கதற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என் ஏங்கலெல்லாம் உமக்கு முன்பாக இருக்கிறது; என் தவிப்பு உமக்கு மறைவாயிருக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உள்ளம் குழம்பி அலைகிறது; என் பெலன் என்னை விட்டு விலகி, என் கண்களின் ஒளி முதலாய் இல்லாமற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 நிற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 நிற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ராணனை வாங்கத்தேடுகிறவர்கள் எனக்குக் கண்ணிகளை வைக்கிறார்கள்; எனக்குப் பொல்லாங்கு தேடுகிறவர்கள் கேடானவைகளைப்பேசி, நாள்முழுதும் வஞ்சனைகளை யோசி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ராணனை வாங்கத்தேடுகிறவர்கள் எனக்குக் கண்ணிகளை வைக்கிறார்கள்; எனக்குப் பொல்லாங்கு தேடுகிறவர்கள் கேடானவைகளைப்பேசி, நாள்முழுதும் வஞ்சனைகளை யோசி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 செவிடனைப்போலக் கேளாதவனாகவும், ஊமையனைப்போல வாய்திறவாதவனாகவும் இ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ுகேளாதவனும், தன் வாயில் மறு உத்தரவுகளில்லாதவனுமாயிருக்கிற மனுஷனைப்போலா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உமக்குக் காத்திருக்கிறேன்; என் தேவனாகிய ஆண்டவரே, நீர் மறு உத்தரவு அருளின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உமக்குக் காத்திருக்கிறேன்; என் தேவனாகிய ஆண்டவரே, நீர் மறு உத்தரவு அருளின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ிமித்தம் சந்தோஷப்படாதபடிக்கு இப்படிச்சொன்னேன்; என் கால் தவறும்போது என்மேல் பெருமைபாராட்டுவா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தடுமாறி விழ ஏதுவாயிருக்கிறேன்; என் துக்கம் எப்பொழுதும் என் முன்பாக இ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அக்கிரமத்தை நான் அறிக்கையிட்டு, என் பாவத்தினிமித்தம் விசாரப்பட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் வாழ்ந்து பலத்திருக்கிறார்கள்; முகாந்தரமில்லாமல் என்னைப் பகைக்கிறவர்கள் பெருகியிரு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ன்னைக் கைவிடாதேயும்; என் தேவனே, எனக்குத் தூரமாயிராதே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இரட்சிப்பாகிய ஆண்டவரே, எனக்குச் சகாயஞ்செய்யத் தீவிர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కోపోద్రేకముచేత నన్ను గద్దింపకుము. నీ ఉగ్రతచేత నన్ను శిక్షిం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బాణములు నాలో గట్టిగా నాటియున్నవి. నీ చెయ్యి నామీద భారముగా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కోపాగ్నివలన ఆరోగ్యము నా శరీరమును విడిచి పోయెను నా పాపమునుబట్టి నా యెముకలలో స్వస్థత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దోషములు నా తలమీదుగా పొర్లిపోయినవి నేను మోయలేని బరువువలె అవి నామీద మోపబడ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మూర్ఖతవలన గలిగిన నా గాయములు దుర్వాసన గలవై స్రవిం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శ్రమచేత మిక్కిలి క్రుంగియున్నాను దినమెల్ల దుఃఖాక్రాంతుడనై సంచర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నడుము తాపముతో నిండియున్నది నా శరీరములో ఆరోగ్యమ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ను సొమ్మసిల్లి బహుగా నలిగియున్నాను నా మనోవేదననుబట్టి కేకలు వేయ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్రభువా, నా అభిలాష అంతయు నీకే కనబడు చున్నది నా నిట్టూర్పులు నీకు దాచబడి యు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గుండె కొట్టుకొనుచున్నది నా బలము నన్ను విడిచిపోయెను నా కనుదృష్టియు తప్ప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స్నేహితులును నా చెలికాండ్రును నా తెగులు చూచి యెడముగా నిలుచుచున్నారు నా బంధువులు దూ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చ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ప్రాణము తీయజూచువారు ఉరులు ఒడ్డు చున్నారు నాకు కీడుచేయజూచువారు హానికరమైన మాటలు పలుక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ెల్ల కపటోపాయములు పన్న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చెవిటివాడనైనట్టు నేను వినకయున్నాను మూగవాడనైనట్టు నోరు తెరచుట మాన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వినలేనివాడనైతిని ఎదురుమాట పలుకలేనివా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, నీ కొరకే నేను కనిపెట్టుకొనియున్నాను నా కాలు జారినయెడల వారు నామీద అతిశయ పడుదు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న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్రభువా నా దేవా, నీవే ఉత్తరమిచ్చెదవు నన్నుబట్టి వారు సంతోషించక పోదుర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పడబోవునట్లున్నాను నా మనోదుఃఖము నన్నెన్నడును విడువ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దోషమును నేను ఒప్పుకొనుచున్నాను నా పాపమునుగూర్చి విచారప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శత్రువులు చురుకైనవారును బలవంతులునై యున్నారు నిర్హేతుకముగా నన్ను ద్వేషించువారు అనేక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ేలునకు ప్రతిగా వారు కీడు చేయుచున్నారు నేను ఉత్తమమైనదాని ననుసరించుచున్నందుకు వార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ై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ెహోవా, నన్ను విడువకుము నా దేవా, నాకు దూరముగా నుం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రక్షణకర్తవైన నా ప్రభువా, నా సహాయమునకు త్వరగా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2026-10-20T07:33:30Z</dcterms:created>
  <dcterms:modified xsi:type="dcterms:W3CDTF">2026-10-20T07:33:30Z</dcterms:modified>
  <dc:title>కీర్తనలు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