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 will I cry, O LORD my rock; be not silent to me: lest, if you be silent to me, I become like them that go down into the pi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 will I cry, O LORD my rock; be not silent to me: lest, if you be silent to me, I become like them that go down into the pi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the voice of my supplications, when I cry unto you, when I lift up my hands toward your holy oracl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the voice of my supplications, when I cry unto you, when I lift up my hands toward your holy orac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raw me not away with the wicked, and with the workers of iniquity, which speak peace to their neighbours, but mischief is in their heart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raw me not away with the wicked, and with the workers of iniquity, which speak peace to their neighbours, but mischief is in their heart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ive them according to their deeds, and according to the wickedness of their endeavours: give them after the work of their hands; render to them their deser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ive them according to their deeds, and according to the wickedness of their endeavours: give them after the work of their hands; render to them their deser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ive them according to their deeds, and according to the wickedness of their endeavours: give them after the work of their hands; render to them their deser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cause they regard not the works of the LORD, nor the operation of his hands, he shall destroy them, and not build them up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cause they regard not the works of the LORD, nor the operation of his hands, he shall destroy them, and not build them up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lessed be the LORD, because he has heard the voice of my supplication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ORD is my strength and my shield; my heart trusted in him, and I am helped: therefore my heart greatly rejoices; and with my song will I praise hi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ORD is my strength and my shield; my heart trusted in him, and I am helped: therefore my heart greatly rejoices; and with my song will I praise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is their strength, and he is the saving strength of his anoint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ave your people, and bless yours inheritance: feed them also, and lift them up for ev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ave your people, and bless yours inheritance: feed them also, and lift them up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1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ன்மலையாகிய கர்த்தாவே, உம்மை நோக்கிக் கூப்பிடுகிறேன்; நீர் கேளாதவர்போல மவுனமாயிராதேயும்,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வுனமாயிருந்தால் நான் குழியில் இறங்குகிறவர்களுக்கு ஒப்பா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 நோக்கிச் சத்தமிட்டு உம்முடைய பரிசுத்த சந்நிதிக்கு நேராகக் கையெடுக்கையில்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ண்ணப்பங்களின் சத்தத்தைக் கேட்ட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யலானுக்குச் சமாதான வாழ்த்துதலைச் சொல்லியும், தங்கள் இருதயங்களில் பொல்லாப்பை வைத்த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மார்க்கரோடும் அக்கிரமக்காரரோடும் என்னை வாரிக்கொள்ள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ிரியைகளுக்கும் அவர்களுடைய நடத்தைகளின் பொல்லாங்குக்கும் தக்கதாக அவர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ம்; அவர்கள் செய்கைகளின் செய்கைக்குத்தக்கதாக அவர்களுக்கு அளியும், அவர்களுக்குச் சரி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ிக்க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ர்த்தருடைய செய்கைகளையும் அவர் கரத்தின் கிரியைகளையும் கவனியாதபடியால்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ித்துப்போடுவார், அவர்களைக் கட்டமா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க்கு ஸ்தோத்திரம்; அவர் என் விண்ணப்பங்களின் சத்தத்தைக் கே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ன் பெலனும் என் கேடகமுமாயிருக்கிறார்; என் இருதயம், அவரை நம்பியிருந்தது; நான் சக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ேன், ஆகையால் என் இருதயம் களிகூருகிறது; என் பாட்டினால் அவர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ுடைய பெலன்; அவரே தாம் அபிஷேகம்பண்ணினவனுக்கு அரணான அடைக்கல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உமது ஜனத்தை இரட்சித்து, உமது சுதந்தரத்தை ஆசீர்வதியும்; அவர்களைப் போஷித்து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உயர்த்த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2026-11-02T18:54:04Z</dcterms:created>
  <dcterms:modified xsi:type="dcterms:W3CDTF">2026-11-02T18:54:04Z</dcterms:modified>
  <dc:title>சங்கீதம்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