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t that time, that Judah went down from his brethren, and turned in to a certain Adullamite, whose name was Hir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t that time, that Judah went down from his brethren, and turned in to a certain Adullamite, whose name was Hir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udah saw there a daughter of a certain Canaanite, whose name was Shuah; and he took her, and went in unto 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udah saw there a daughter of a certain Canaanite, whose name was Shuah; and he took her, and went in unto 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conceived, and bare a son; and he called his name 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he conceived again, and bare a son; and she called his name Ona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yet again conceived, and bare a son; and called his name Shelah: and he was at Chezib, when she bare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yet again conceived, and bare a son; and called his name Shelah: and he was at Chezib, when she bare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udah took a wife for Er his firstborn, whose name was Tama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r, Judah's firstborn, was wicked in the sight of the LORD; and the LORD slew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r, Judah's firstborn, was wicked in the sight of the LORD; and the LORD slew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Judah said unto Onan, Go in unto your brother's wife, and marry her, and raise up seed to your brot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Judah said unto Onan, Go in unto your brother's wife, and marry her, and raise up seed to your brot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Onan knew that the seed should not be his; and it came to pass, when he went in unto his brother's wife, that he spilled it on the ground, lest that he should give seed to his brot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Onan knew that the seed should not be his; and it came to pass, when he went in unto his brother's wife, that he spilled it on the ground, lest that he should give seed to his broth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thing which he did displeased the LORD: wherefore he slew him als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Judah to Tamar his daughter in law, Remain a widow at your father's house, till Shelah my son be grown: for he said, Lest possibly he die also, as his brethren did. And Tamar went and dwelt in her father's hou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Judah to Tamar his daughter in law, Remain a widow at your father's house, till Shelah my son be grown: for he said, Lest possibly he die also, as his brethren did. And Tamar went and dwelt in her father's hous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Judah to Tamar his daughter in law, Remain a widow at your father's house, till Shelah my son be grown: for he said, Lest possibly he die also, as his brethren did. And Tamar went and dwelt in her father's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Judah to Tamar his daughter in law, Remain a widow at your father's house, till Shelah my son be grown: for he said, Lest possibly he die also, as his brethren did. And Tamar went and dwelt in her father's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n process of time the daughter of Shuah Judah's wife died; and Judah was comforted, and went up unto his sheepshearers to Timnath, he and his friend Hirah the Adullami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n process of time the daughter of Shuah Judah's wife died; and Judah was comforted, and went up unto his sheepshearers to Timnath, he and his friend Hirah the Adullami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n process of time the daughter of Shuah Judah's wife died; and Judah was comforted, and went up unto his sheepshearers to Timnath, he and his friend Hirah the Adullami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was told Tamar, saying, Behold your father in law goes up to Timnath to shear his sheep.]]></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was told Tamar, saying, Behold your father in law goes up to Timnath to shear his sheep.]]></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put her widow's garments off from her, and covered her with a vail, and wrapped herself, and sat in an open place, which is by the way to Timnath; for she saw that Shelah was grown, and she was not given unto him to wif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put her widow's garments off from her, and covered her with a vail, and wrapped herself, and sat in an open place, which is by the way to Timnath; for she saw that Shelah was grown, and she was not given unto him to wif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put her widow's garments off from her, and covered her with a vail, and wrapped herself, and sat in an open place, which is by the way to Timnath; for she saw that Shelah was grown, and she was not given unto him to wif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Judah saw her, he thought her to be an harlot; because she had covered her fa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urned unto her by the way, and said, Go to, I pray you, let me come in unto you; (for he knew not that she was his daughter in law.) And she said, What will you give me, that you may come in unto 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urned unto her by the way, and said, Go to, I pray you, let me come in unto you; (for he knew not that she was his daughter in law.) And she said, What will you give me, that you may come in unto 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I will send you a kid from the flock. And she said, Will you give me a pledge, till you send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I will send you a kid from the flock. And she said, Will you give me a pledge, till you send 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What pledge shall I give you? And she said, Your signet, and your bracelets, and your staff that is in yours hand. And he gave it her, and came in unto her, and she conceived by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What pledge shall I give you? And she said, Your signet, and your bracelets, and your staff that is in yours hand. And he gave it her, and came in unto her, and she conceived by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What pledge shall I give you? And she said, Your signet, and your bracelets, and your staff that is in yours hand. And he gave it her, and came in unto her, and she conceived by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arose, and went away, and laid by her vail from her, and put on the garments of her widowho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udah sent the kid by the hand of his friend the Adullamite, to receive his pledge from the woman's hand: but he found her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udah sent the kid by the hand of his friend the Adullamite, to receive his pledge from the woman's hand: but he found her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he asked the men of that place, saying, Where is the harlot, that was openly by the way side? And they said, There was no harlot in this pla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he asked the men of that place, saying, Where is the harlot, that was openly by the way side? And they said, There was no harlot in this pla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returned to Judah, and said, I cannot find her; and also the men of the place said, that there was no harlot in this plac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returned to Judah, and said, I cannot find her; and also the men of the place said, that there was no harlot in this plac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udah said, Let her take it to her, lest we be shamed: behold, I sent this kid, and you have not found h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udah said, Let her take it to her, lest we be shamed: behold, I sent this kid, and you have not found h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about three months after, that it was told Judah, saying, Tamar your daughter in law has played the harlot; and also, behold, she is with child by whoredom. And Judah said, Bring her forth, and let her be burn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about three months after, that it was told Judah, saying, Tamar your daughter in law has played the harlot; and also, behold, she is with child by whoredom. And Judah said, Bring her forth, and let her be burn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about three months after, that it was told Judah, saying, Tamar your daughter in law has played the harlot; and also, behold, she is with child by whoredom. And Judah said, Bring her forth, and let her be burn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n she was brought forth, she sent to her father in law, saying, By the man, whose these are, am I with child: and she said, Discern, I pray you, whose are these, the signet, and bracelets, and staff.]]></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n she was brought forth, she sent to her father in law, saying, By the man, whose these are, am I with child: and she said, Discern, I pray you, whose are these, the signet, and bracelets, and staff.]]></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n she was brought forth, she sent to her father in law, saying, By the man, whose these are, am I with child: and she said, Discern, I pray you, whose are these, the signet, and bracelets, and staff.]]></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udah acknowledged them, and said, She has been more righteous than I; because that I gave her not to Shelah my son. And he had sexual contact with her again no mo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udah acknowledged them, and said, She has been more righteous than I; because that I gave her not to Shelah my son. And he had sexual contact with her again no mo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in the time of her travail, that, behold, twins were in her womb.]]></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came to pass, when she travailed, that the one put out his hand: and the midwife took and bound upon his hand a scarlet thread, saying, This came out firs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came to pass, when she travailed, that the one put out his hand: and the midwife took and bound upon his hand a scarlet thread, saying, This came out firs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s he drew back his hand, that, behold, his brother came out: and she said, How have you broken forth? this breach be upon you: therefore his name was called Pharez.]]></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s he drew back his hand, that, behold, his brother came out: and she said, How have you broken forth? this breach be upon you: therefore his name was called Pharez.]]></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fterward came out his brother, that had the scarlet thread upon his hand: and his name was called Zara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fterward came out his brother, that had the scarlet thread upon his hand: and his name was called Zara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லத்திலே யூதா தன் சகோதரரை விட்டு, அதுல்லாம் ஊரானாகிய ஈரா என்னும் ஒரு மனித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ச்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ங்கே யூதா, சூவா என்னும் பேருள்ள ஒரு கானானியனுடைய குமாரத்தியைக் கண்டு, அவளை விவாகம்பண்ணி, அவ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ள் கர்ப்பவதியாகி ஒரு குமாரனைப் பெற்றாள்; அவனுக்கு ஏர்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ள் மறுபடியும் கர்ப்பவதியாகி ஒரு குமாரனைப் பெற்று, அவனுக்கு ஓனான்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ள் மறுபடியும் கர்ப்பவதியாகி ஒரு குமாரனைப் பெற்று, அவனுக்குச் சேலா என்று பேரிட்டாள்; அவள் இ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றபோது, அவன் கெசீபி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தா தன் மூத்தமகனாகிய ஏர் என்பவனுக்குத் தாமார் என்னும் பேருள்ள ஒரு பெண்ணை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தாவின் மூத்தமகனாகிய ஏர் என்பவன் கர்த்தரின் பார்வைக்குப் பொல்லாதவனாயிருந்ததினால், கர்த்த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ப் 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யூதா ஓனானை நோக்கி: நீ உன் தமையன் மனைவியைச் சேர்ந்து, அவனை மைத்துனச் சுதந்தர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உன் தமையனுக்குச் சந்ததியை உண்டாக்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ச் சந்ததி தன் சந்ததியாயிராதென்று ஓனான் அறிந்தபடியினாலே, அவன் தன் தமையனுடைய மனைவி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போது, தன் தமையனுக்குச் சந்ததியுண்டாகாதபடிக்குத் தன் வித்தைத் தரையிலே விழவிட்டு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செய்தது கர்த்தரின் பார்வைக்குப் பொல்லாததாயிருந்ததினால், அவனையும் அவர் அழித்து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தா, தன் குமாரனாகிய சேலாவும் அவன் சகோதரர் செத்ததுபோலச் சாவான் என்று அஞ்சி,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மகளான தாமாரை நோக்கி: என் குமாரனாகிய சேலா பெரியவனாகுமட்டும், நீ உன் தகப்பன்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ண்ணாய்த் தங்கியிரு என்று சொன்னான்; அந்தப்படியே தாமார் போய்த் தன் தகப்பன்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கநாள் சென்றபின், சூவாவின் குமாரத்தியாகிய யூதாவின் மனைவி மரித்தாள். யூதாவினுடைய 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னபின், அவன் அதுல்லாம் ஊரானாகிய தன் சிநேகிதன் ஈராவுடனே திம்னாவிலே தன்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ர்க்கத்தரிக்கிறவர்களிடத்தி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உன் மாமனார் தம்முடைய ஆடுகளை மயிர்க்கத்தரிக்கத் திம்னாவுக்குப் போ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ரு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லா பெரியவனாகியும் தான் அவனுக்கு மனைவியாகக் கொடுக்கப்படவில்லை என்று அவள் கண்டபடியா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ண்மைக்குரிய வஸ்திரங்களைக் களைந்துபோட்டு, முக்காடிட்டுத் தன்னை மூடிக்கொண்டு, திம்னா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 வழியிலிருக்கிற நீரூற்றுகளுக்கு முன்பாக உட்கா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தா அவளைக் கண்டு, அவள் தன் முகத்தை மூடியிருந்தபடியால், அவள் ஒரு வேசி என்று நி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வழியாய் அவளிடத்தில் போய், அவள் தன் மருமகள் என்று அறியாமல்: நான் உன்னிடத்தில் சே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யா என்றான்; அதற்கு அவள்: நீர் என்னிடத்தில் சேரும்படி, எனக்கு என்ன தருவீ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 அவன்: நான் மந்தையிலிருந்து ஒரு வெள்ளாட்டுக் குட்டியை அனுப்புகிறேன் என்றான். அதற்கு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அதை அனுப்புமளவும் ஒரு அடைமானம் கொடுப்பீ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வன்: நான் உனக்கு அடைமானமாக என்ன கொடுக்கவேண்டும் என்று கேட்டான். அதற்கு அவள்: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 மோதிரமும் உம்முடைய ஆரமும் உம்முடைய கைக்கோலும் கொடுக்கவேண்டும் என்றாள். அவன்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க் கொடுத்து, அவளிடத்தில் சேர்ந்தான்; அவள் அவனாலே கர்ப்பவ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ழுந்துபோய், தன் முக்காட்டைக் களைந்து, தன் கைம்பெண்மைக்குரிய வஸ்திரங்களை உடுத்தி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தா அந்த ஸ்திரீயினிடத்தில் இருந்த அடைமானத்தை வாங்கிக்கொண்டு வரும்படி அதுல்லாம் ஊரானாகிய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ன் கையிலே ஒரு வெள்ளாட்டுக்குட்டியைக் கொடுத்தனுப்பினான்; அவன் அவளைக் காணா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விடத்து மனிதரை நோக்கி: வழியண்டை நீரூற்றுகள் அருகே இருந்த தாசி எங்கே என்று கேட்டா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ங்கே தாசி இ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 யூதாவினிடத்தில் திரும்பி வந்து: அவளைக் காணோம், அங்கே தாசி இல்லையென்று அவ்விடத்து மனி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யூதா: இதோ, இந்த ஆட்டுக்குட்டியை அனுப்பினேன், நீ அவளைக் காணவில்லை; நமக்கு அவ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படிக்கு, அவள் அதைக் கொண்டுபோனால் போக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ஏறக்குறைய மூன்றுமாதம் சென்றபின்பு உன் மருமகளாகிய தாமார் வேசித்தனம்பண்ணினாள்,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த்தினால் கர்ப்பவதியுமானாள் என்று யூதாவுக்கு அறிவிக்கப்பட்டது. அப்பொழுது யூதா: அவளை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ங்கள், அவள் சுட்டெரிக்கப்பட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ள் வெளியே கொண்டுவரப்பட்டபோது, அவள் தன் மாமனிடத்துக்கு அந்த அடைமானத்தை அனுப்பி: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களை உடையவன் எவனோ அவனாலே நான் கர்ப்பவதியானேன்; இந்த முத்திரை மோதிரமும் இந்த ஆரமும்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 யாருடையவைகள் பாரும் என்று சொல்லி அனு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தா அவைகளைப் பார்த்தறிந்து என்னிலும் அவள் நீதியுள்ளவள்; அவளை என் குமாரனாகிய சேலா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ற்போனேனே என்றான். அப்புறம் அவன் அவளைச் சே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ளுக்குப் பிரசவகாலம் வந்தபோது, அவள் கர்ப்பத்தில் இரட்டைப் பிள்ளைகள்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ள் பெறுகிறபோது, ஒரு பிள்ளை கையை நீட்டினது; அப்பொழுது மருத்துவச்சி அதின் கையைப் பிடித்து,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ப்பு நூலைக் கட்டி, இது முதலாவது வெளிப்பட்டது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 தன் கையைத் திரும்ப உள்ளே வாங்கிக்கொண்டபோது, அதின் சகோதரன் வெளிப்பட்டான். அப்பொழுது அவள்: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வந்ததென்ன, இந்த மீறுதல் உன்மேல் நிற்கும் என்றாள்; அதினாலே அவனுக்குப் பாரேஸ் என்று பேரி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ற்பாடு கையில் சிவப்புநூல் கட்டியிருந்த அவனுடைய தம்பி வெளிப்பட்டான்; அவனுக்கு சே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8]]></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2026-10-21T01:49:49Z</dcterms:created>
  <dcterms:modified xsi:type="dcterms:W3CDTF">2026-10-21T01:49:49Z</dcterms:modified>
  <dc:title>ஆதியாகமம் : 38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