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presProps" Target="presProps.xml"/>
  <Relationship Id="rId26" Type="http://schemas.openxmlformats.org/officeDocument/2006/relationships/viewProps" Target="viewProps.xml"/>
  <Relationship Id="rId27" Type="http://schemas.openxmlformats.org/officeDocument/2006/relationships/tableStyles" Target="tableStyles.xml"/>
</Relationships>
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2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2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2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3942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42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2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3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4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5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6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7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8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9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0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2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3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4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5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6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7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8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9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20.xml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21.xml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22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9144000" cy="5143500"/>
          <a:chOff x="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0" y="0"/>
            <a:ext cx="9144000" cy="5143500"/>
          </a:xfrm>
          <a:prstGeom prst="rect">
            <a:avLst/>
          </a:prstGeom>
          <a:noFill/>
        </p:spPr>
        <p:txBody>
          <a:bodyPr anchor="ctr" anchorCtr="0" rtlCol="0" vert="horz" bIns="45720" lIns="91440" rIns="91440" tIns="45720">
            <a:spAutoFit/>
          </a:bodyPr>
          <a:lstStyle/>
          <a:p>
            <a:pPr algn="ctr" rtl="0" fontAlgn="ctr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60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எந்தன் கோட்டை எந்தன் தஞ்சம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எந்தன் ஆருயிர் நண்பன் நீர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எனக்காய் வந்தீர் எனக்காய் மரித்தீர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எனக்காய் திரும்பவும் வருபவர் நீர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உம்மை போல இவ்வுலகில் யாருமில்லையே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உம்மைப் பாடி போற்றி உயர்த்திடுவேன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இயேசு பிறந்தார் பிறந்தார் எனக்காகவே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சிலுவை சுமந்தார் மரித்தார் எனக்காகவே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உயிர்த்தெழுந்தார் எழுந்தார் எனக்காகவே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மீண்டும் வருவார் வருவார் எனக்காகவே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எந்தன் நேசர் எந்தன் மீட்பர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என்னைக் காக்கும் தெய்வம் நீர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நான் உம்மைப் பாடி உம்மைப் போற்றி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உமக்காய் என்றும் வாழ்ந்திடுவேன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பாவியான என்னை மீட்டவரே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உம்மைப்போல் இவ்வுலகில் யாருமில்லையே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இயேசுவே என் இயேசுவே – நீர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இல்லாமல் எனக்கு யாருமில்லையே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நான் செய்த பாவங்கள் பல ஆயிரம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உம் இரத்தத்தால் என்னை மீட்டுகொண்டீரே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நன்றி இயேசுவே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836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33">
  <a:themeElements>
    <a:clrScheme name="Theme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22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Unknown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2026-10-30T16:32:41Z</dcterms:created>
  <dcterms:modified xsi:type="dcterms:W3CDTF">2026-10-30T16:32:41Z</dcterms:modified>
  <dc:title>துதிப் பாடல்கள் : 836</dc:title>
  <dc:description/>
  <dc:subject/>
  <cp:keywords/>
  <cp:category/>
  <cp:revision/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