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 கட்டுவேன் தேசமெ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லுள்ளோர் ஆயிர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பெறண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விழ்க்கணும் கட்டவிழ்க்கண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ுக்களை உடைக்கண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ின் உடை போர்த்தண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ங்கின ஜனத்திற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த்துக்குப் பதில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ம் வேண்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என் தலைமே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கால இதுவன்ற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ணும் அதிவேக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் இயேசு வரப்போ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கண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எனக்குள்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ிடுவேன் சுவிசேஷ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ப்பட்ட அனைவ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என்மே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எனக்குள்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ங்கள் நொறுக்கப்பட்டோ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ராளம் ஏராள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2026-07-30T12:39:00Z</dcterms:created>
  <dcterms:modified xsi:type="dcterms:W3CDTF">2026-07-30T12:39:00Z</dcterms:modified>
  <dc:title>துதிப் பாடல்கள் : 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