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for a closer walk with God, 
A calm and heavenly frame ; 
A light to shine upon the road 
That leads me to the Lamb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is the blessedness I knew 
When first I saw the Lord ? 
Where is the soul-refreshing view 
Of Jesus and His wor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peaceful hours I once enjoyed----
How sweet their memory still ! 
But they have left an aching void 
The world can never f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dearest idol I have known, 
Whate'er that idol be, 
Help me to tear it from Thy throne, 
And worship only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 shall my walk be close with God, 
Calm and serene my frame ; 
So purer light shall mark the road 
That leads me to the La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2026-07-30T14:37:25Z</dcterms:created>
  <dcterms:modified xsi:type="dcterms:W3CDTF">2026-07-30T14:37:25Z</dcterms:modified>
  <dc:title>Hymn : 583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