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presProps" Target="presProps.xml"/>
  <Relationship Id="rId7" Type="http://schemas.openxmlformats.org/officeDocument/2006/relationships/viewProps" Target="viewProps.xml"/>
  <Relationship Id="rId8" Type="http://schemas.openxmlformats.org/officeDocument/2006/relationships/tableStyles" Target="tableStyles.xml"/>
</Relationships>

</file>

<file path=ppt/notesSlides/notesSlide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8953500" cy="0"/>
          <a:chOff x="0" y="0"/>
          <a:chExt cx="8953500" cy="0"/>
        </a:xfrm>
      </p:grpSpPr>
      <p:sp>
        <p:nvSpPr>
          <p:cNvPr id="2" name="Slide Image Placeholder 1"/>
          <p:cNvSpPr>
            <a:spLocks noGrp="1" noRot="1" noChangeAspect="1"/>
          </p:cNvSpPr>
          <p:nvPr>
            <p:ph type="sldImg"/>
          </p:nvPr>
        </p:nvSpPr>
        <p:spPr>
          <a:xfrm>
            <a:off x="0" y="0"/>
            <a:ext cx="447675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p>
          <a:p>
            <a:pPr algn="l" rtl="0" fontAlgn="base" marL="0" marR="0" indent="0" lvl="0">
              <a:lnSpc>
                <a:spcPct val="100000"/>
              </a:lnSpc>
              <a:spcBef>
                <a:spcPts val="0"/>
              </a:spcBef>
              <a:spcAft>
                <a:spcPts val="0"/>
              </a:spcAft>
            </a:pPr>
            <a:r>
              <a:rPr lang="en-US" strike="noStrike" sz="1400" spc="0" u="none" cap="none">
                <a:solidFill>
                  <a:srgbClr val="000000">
                    <a:alpha val="100000"/>
                  </a:srgbClr>
                </a:solidFill>
                <a:latin typeface="Roboto"/>
              </a:rPr>
              <a:t/>
            </a:r>
          </a:p>
        </p:txBody>
      </p:sp>
    </p:spTree>
  </p:cSld>
</p:notes>
</file>

<file path=ppt/notesSlides/notesSlide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8953500" cy="0"/>
          <a:chOff x="0" y="0"/>
          <a:chExt cx="8953500" cy="0"/>
        </a:xfrm>
      </p:grpSpPr>
      <p:sp>
        <p:nvSpPr>
          <p:cNvPr id="2" name="Slide Image Placeholder 1"/>
          <p:cNvSpPr>
            <a:spLocks noGrp="1" noRot="1" noChangeAspect="1"/>
          </p:cNvSpPr>
          <p:nvPr>
            <p:ph type="sldImg"/>
          </p:nvPr>
        </p:nvSpPr>
        <p:spPr>
          <a:xfrm>
            <a:off x="0" y="0"/>
            <a:ext cx="447675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p>
          <a:p>
            <a:pPr algn="l" rtl="0" fontAlgn="base" marL="0" marR="0" indent="0" lvl="0">
              <a:lnSpc>
                <a:spcPct val="100000"/>
              </a:lnSpc>
              <a:spcBef>
                <a:spcPts val="0"/>
              </a:spcBef>
              <a:spcAft>
                <a:spcPts val="0"/>
              </a:spcAft>
            </a:pPr>
            <a:r>
              <a:rPr lang="en-US" strike="noStrike" sz="1400" spc="0" u="none" cap="none">
                <a:solidFill>
                  <a:srgbClr val="000000">
                    <a:alpha val="100000"/>
                  </a:srgbClr>
                </a:solidFill>
                <a:latin typeface="Roboto"/>
              </a:rP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94187" r:id="rId1"/>
  </p:sldLayoutIdLst>
  <p:txStyles>
    <p:titleStyle>
      <a:lvl1pPr algn="ctr">
        <a:defRPr sz="4400" kern="1200">
          <a:solidFill>
            <a:schemeClr val="lt1"/>
          </a:solidFill>
        </a:defRPr>
      </a:lvl1pPr>
      <a:extLst/>
    </p:titleStyle>
    <p:bodyStyle>
      <a:lvl1pPr algn="ctr" indent="-342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notesSlide" Target="../notesSlides/notesSlide2.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notesSlide" Target="../notesSlides/notesSlide3.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alpha val="100000"/>
          </a:srgbClr>
        </a:solidFill>
      </p:bgPr>
    </p:bg>
    <p:spTree>
      <p:nvGrpSpPr>
        <p:cNvPr id="1" name=""/>
        <p:cNvGrpSpPr/>
        <p:nvPr/>
      </p:nvGrpSpPr>
      <p:grpSpPr>
        <a:xfrm>
          <a:off x="0" y="0"/>
          <a:ext cx="9144000" cy="5143500"/>
          <a:chOff x="0" y="0"/>
          <a:chExt cx="9144000" cy="5143500"/>
        </a:xfrm>
      </p:grpSpPr>
      <p:sp>
        <p:nvSpPr>
          <p:cNvPr id="2" name=""/>
          <p:cNvSpPr txBox="1"/>
          <p:nvPr/>
        </p:nvSpPr>
        <p:spPr>
          <a:xfrm>
            <a:off x="0" y="0"/>
            <a:ext cx="9144000" cy="5143500"/>
          </a:xfrm>
          <a:prstGeom prst="rect">
            <a:avLst/>
          </a:prstGeom>
          <a:noFill/>
        </p:spPr>
        <p:txBody>
          <a:bodyPr anchor="ctr" anchorCtr="0" rtlCol="0" vert="horz" bIns="45720" lIns="91440" rIns="91440" tIns="45720">
            <a:spAutoFit/>
          </a:bodyPr>
          <a:lstStyle/>
          <a:p>
            <a:pPr algn="ctr" rtl="0" fontAlgn="ctr" marL="0" marR="0" indent="0" lvl="0">
              <a:lnSpc>
                <a:spcPct val="100000"/>
              </a:lnSpc>
              <a:spcBef>
                <a:spcPts val="0"/>
              </a:spcBef>
              <a:spcAft>
                <a:spcPts val="0"/>
              </a:spcAft>
            </a:pPr>
            <a:r>
              <a:rPr lang="en-US" b="1" strike="noStrike" sz="6000" spc="0" u="none" cap="none">
                <a:solidFill>
                  <a:srgbClr val="FFFFFF">
                    <a:alpha val="100000"/>
                  </a:srgbClr>
                </a:solidFill>
                <a:latin typeface="Roboto"/>
              </a:rPr>
              <a:t><![CDATA[துதிப் பாடல்கள்]]></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00">
            <a:alpha val="100000"/>
          </a:srgbClr>
        </a:solidFill>
      </p:bgPr>
    </p:bg>
    <p:spTree>
      <p:nvGrpSpPr>
        <p:cNvPr id="1" name=""/>
        <p:cNvGrpSpPr/>
        <p:nvPr/>
      </p:nvGrpSpPr>
      <p:grpSpPr>
        <a:xfrm>
          <a:off x="190500" y="0"/>
          <a:ext cx="9144000" cy="5143500"/>
          <a:chOff x="190500" y="0"/>
          <a:chExt cx="9144000" cy="5143500"/>
        </a:xfrm>
      </p:grpSpPr>
      <p:sp>
        <p:nvSpPr>
          <p:cNvPr id="2" name=""/>
          <p:cNvSpPr txBox="1"/>
          <p:nvPr/>
        </p:nvSpPr>
        <p:spPr>
          <a:xfrm>
            <a:off x="190500" y="0"/>
            <a:ext cx="8763000" cy="4572000"/>
          </a:xfrm>
          <a:prstGeom prst="rect">
            <a:avLst/>
          </a:prstGeom>
          <a:noFill/>
        </p:spPr>
        <p:txBody>
          <a:bodyPr anchor="t" anchorCtr="0" rtlCol="0" vert="horz" bIns="45720" lIns="91440" rIns="91440" tIns="45720">
            <a:spAutoFit/>
          </a:bodyPr>
          <a:lstStyle/>
          <a:p>
            <a:pPr algn="l" rtl="0" fontAlgn="t" marL="0" marR="0" indent="0" lvl="0">
              <a:lnSpc>
                <a:spcPct val="125000"/>
              </a:lnSpc>
              <a:spcBef>
                <a:spcPts val="0"/>
              </a:spcBef>
              <a:spcAft>
                <a:spcPts val="0"/>
              </a:spcAft>
            </a:pPr>
            <a:r>
              <a:rPr lang="en-US" b="1" strike="noStrike" sz="3600" spc="0" u="none" cap="none">
                <a:solidFill>
                  <a:srgbClr val="FFFFFF">
                    <a:alpha val="100000"/>
                  </a:srgbClr>
                </a:solidFill>
                <a:latin typeface="Roboto"/>
              </a:rPr>
              <a:t><![CDATA[கண்மணி நீ கண்வளராய்
விண்மணி நீ உறங்கிடுவாய்
கண்மணி நீ கண்வளராய்                   	]]></a:t>
            </a:r>
          </a:p>
        </p:txBody>
      </p:sp>
      <p:sp>
        <p:nvSpPr>
          <p:cNvPr id="3" name=""/>
          <p:cNvSpPr txBox="1"/>
          <p:nvPr/>
        </p:nvSpPr>
        <p:spPr>
          <a:xfrm>
            <a:off x="3619500" y="4572000"/>
            <a:ext cx="5524500" cy="57150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b="1" strike="noStrike" sz="2800" spc="0" u="none" cap="none">
                <a:solidFill>
                  <a:srgbClr val="FFFFFF">
                    <a:alpha val="100000"/>
                  </a:srgbClr>
                </a:solidFill>
                <a:latin typeface="Roboto"/>
              </a:rPr>
              <a:t><![CDATA[துதிப் பாடல்கள்]]></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0000">
            <a:alpha val="100000"/>
          </a:srgbClr>
        </a:solidFill>
      </p:bgPr>
    </p:bg>
    <p:spTree>
      <p:nvGrpSpPr>
        <p:cNvPr id="1" name=""/>
        <p:cNvGrpSpPr/>
        <p:nvPr/>
      </p:nvGrpSpPr>
      <p:grpSpPr>
        <a:xfrm>
          <a:off x="190500" y="0"/>
          <a:ext cx="9144000" cy="5143500"/>
          <a:chOff x="190500" y="0"/>
          <a:chExt cx="9144000" cy="5143500"/>
        </a:xfrm>
      </p:grpSpPr>
      <p:sp>
        <p:nvSpPr>
          <p:cNvPr id="2" name=""/>
          <p:cNvSpPr txBox="1"/>
          <p:nvPr/>
        </p:nvSpPr>
        <p:spPr>
          <a:xfrm>
            <a:off x="190500" y="0"/>
            <a:ext cx="8763000" cy="4572000"/>
          </a:xfrm>
          <a:prstGeom prst="rect">
            <a:avLst/>
          </a:prstGeom>
          <a:noFill/>
        </p:spPr>
        <p:txBody>
          <a:bodyPr anchor="t" anchorCtr="0" rtlCol="0" vert="horz" bIns="45720" lIns="91440" rIns="91440" tIns="45720">
            <a:spAutoFit/>
          </a:bodyPr>
          <a:lstStyle/>
          <a:p>
            <a:pPr algn="l" rtl="0" fontAlgn="t" marL="0" marR="0" indent="0" lvl="0">
              <a:lnSpc>
                <a:spcPct val="125000"/>
              </a:lnSpc>
              <a:spcBef>
                <a:spcPts val="0"/>
              </a:spcBef>
              <a:spcAft>
                <a:spcPts val="0"/>
              </a:spcAft>
            </a:pPr>
            <a:r>
              <a:rPr lang="en-US" b="1" strike="noStrike" sz="3600" spc="0" u="none" cap="none">
                <a:solidFill>
                  <a:srgbClr val="FFFFFF">
                    <a:alpha val="100000"/>
                  </a:srgbClr>
                </a:solidFill>
                <a:latin typeface="Roboto"/>
              </a:rPr>
              <a:t><![CDATA[1.  தூங்கு கண்ணே தூதர் தாலாட்ட
நீங்கும் துன்பம் நித்திரை வர
ஏங்கும் மக்கள் இன்னல் நீங்கிட
தாங்கா துக்கம் துயர் மிஞ்சும் கடும் குளிரில்
கந்தை துணி பொதிந்தாயோ
2.  சின்ன இயேசு செல்லப்பாலனே
உன்னை நானும் ஏற்பேன் வேந்தனே
என்னைப் பாரும் இன்ப மைந்தனே
உன்னத தேவ வாக்குன்னில் நிறைவேற
ஏழை மகவாய் வந்தனையோ
3.  வீடும் இன்றி முன்னனைதானோ
காடும் குன்றும் சேர்ந்ததேனோ
பாடும் கீதம் கேளாயோ நீயும்
தேடும் மெய்யன்பர் உன்னடி பணிய
ஏழ்மைக் கோலம் கொண்டனையோ 
]]></a:t>
            </a:r>
          </a:p>
        </p:txBody>
      </p:sp>
      <p:sp>
        <p:nvSpPr>
          <p:cNvPr id="3" name=""/>
          <p:cNvSpPr txBox="1"/>
          <p:nvPr/>
        </p:nvSpPr>
        <p:spPr>
          <a:xfrm>
            <a:off x="3619500" y="4572000"/>
            <a:ext cx="5524500" cy="571500"/>
          </a:xfrm>
          <a:prstGeom prst="rect">
            <a:avLst/>
          </a:prstGeom>
          <a:noFill/>
        </p:spPr>
        <p:txBody>
          <a:bodyPr anchorCtr="0" rtlCol="0" vert="horz" bIns="45720" lIns="91440" rIns="91440" tIns="45720">
            <a:spAutoFit/>
          </a:bodyPr>
          <a:lstStyle/>
          <a:p>
            <a:pPr algn="r" rtl="0" fontAlgn="base" marL="0" marR="0" indent="0" lvl="0">
              <a:lnSpc>
                <a:spcPct val="100000"/>
              </a:lnSpc>
              <a:spcBef>
                <a:spcPts val="0"/>
              </a:spcBef>
              <a:spcAft>
                <a:spcPts val="0"/>
              </a:spcAft>
            </a:pPr>
            <a:r>
              <a:rPr lang="en-US" b="1" strike="noStrike" sz="2800" spc="0" u="none" cap="none">
                <a:solidFill>
                  <a:srgbClr val="FFFFFF">
                    <a:alpha val="100000"/>
                  </a:srgbClr>
                </a:solidFill>
                <a:latin typeface="Roboto"/>
              </a:rPr>
              <a:t><![CDATA[துதிப் பாடல்கள்]]></a:t>
            </a:r>
          </a:p>
        </p:txBody>
      </p:sp>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Unknown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2026-10-30T16:31:54Z</dcterms:created>
  <dcterms:modified xsi:type="dcterms:W3CDTF">2026-10-30T16:31:54Z</dcterms:modified>
  <dc:title>துதிப் பாடல்கள்</dc:title>
  <dc:description/>
  <dc:subject/>
  <cp:keywords/>
  <cp:category/>
  <cp:revision/>
  <cp:contentStatus/>
</cp:coreProperties>
</file>

<file path=docProps/custom.xml><?xml version="1.0" encoding="utf-8"?>
<Properties xmlns="http://schemas.openxmlformats.org/officeDocument/2006/custom-properties" xmlns:vt="http://schemas.openxmlformats.org/officeDocument/2006/docPropsVTypes"/>
</file>