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presProps" Target="presProps.xml"/>
  <Relationship Id="rId9" Type="http://schemas.openxmlformats.org/officeDocument/2006/relationships/viewProps" Target="viewProps.xml"/>
  <Relationship Id="rId10" Type="http://schemas.openxmlformats.org/officeDocument/2006/relationships/tableStyles" Target="tableStyles.xml"/>
</Relationships>
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759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3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4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5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9144000" cy="5143500"/>
          <a:chOff x="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</p:spPr>
        <p:txBody>
          <a:bodyPr anchor="ctr" anchorCtr="0" rtlCol="0" vert="horz" bIns="45720" lIns="91440" rIns="91440" tIns="45720">
            <a:spAutoFit/>
          </a:bodyPr>
          <a:lstStyle/>
          <a:p>
            <a:pPr algn="ctr" rtl="0" fontAlgn="ctr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60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நீரே எந்தன் கன்மலை
நான் உம்மை நம்புவேன்
நீரே எந்தன் மறைவிடம்
என்றும் உம்மில் தங்குவேன்
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ன்பமான நேரமோ
இன்பமான காலமோ
தோல்வியின் மத்தியில்
புகழ்ச்சியின் உச்சத்தில்
எல்லா சூழ்நிலையிலும்
மாறாத தேவனே
உம்மையே நம்புவேன்
உம்மை விசுவாசிப்பேன்
அசைக்கபடுவதில்லை
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மனுஷரை நம்பிடேன்
பிரபுகளையும் நம்பிடேன்
பணம் பதவி நம்பிடேன்
என் பெலனையும் நான் நம்பிடேன்
நான் உம்மை மறந்தாலும்
என்னை மறவா தேவனே
உம்மையே நம்புவேன்
உம்மை விசுவாசிப்பேன்
அசைக்கப்படுவதில்லை
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ந்தன் வாழ்வின் ஒளியும் நீரே
வழியும் நீரே வழுவாமல் காப்பவரே
எந்தன் தாயும் தகப்பன் நீரே எந்தன் நண்பன் நீரே
எல்லாமுமானவரே
நான் உம்மை மறந்தாலும்
என்னை மறவா தேவனே
உம்மையே நம்புவேன்
உம்மையே விசுவாசிப்பேன்
அசைக்கப்படுவதில்லை
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2026-09-11T20:48:39Z</dcterms:created>
  <dcterms:modified xsi:type="dcterms:W3CDTF">2026-09-11T20:48:39Z</dcterms:modified>
  <dc:title>துதிப் பாடல்கள்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