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presProps" Target="presProps.xml"/>
  <Relationship Id="rId9" Type="http://schemas.openxmlformats.org/officeDocument/2006/relationships/viewProps" Target="viewProps.xml"/>
  <Relationship Id="rId10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942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42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2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3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4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5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0500" y="0"/>
          <a:ext cx="9144000" cy="4572000"/>
          <a:chOff x="190500" y="0"/>
          <a:chExt cx="9144000" cy="45720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953500" cy="45720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><![CDATA[While we pray, and while we plead, 
While you see your soul's deep need. 
While ycur Father calls you home, 
Will you not, my brother, come ? 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0500" y="0"/>
          <a:ext cx="9144000" cy="4572000"/>
          <a:chOff x="190500" y="0"/>
          <a:chExt cx="9144000" cy="45720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953500" cy="45720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><![CDATA[Why not now ? . . why not now ? 
Why not come to Jesus now ? 
Why not now ? . . why not now ? . . 
Why not come to Jesus now ? 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0500" y="0"/>
          <a:ext cx="9144000" cy="4572000"/>
          <a:chOff x="190500" y="0"/>
          <a:chExt cx="9144000" cy="45720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953500" cy="45720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><![CDATA[2 You have wandered far away, 
Do not risk another day ; 
Do not turn from God your face, 
But to-day accept His grace. 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0500" y="0"/>
          <a:ext cx="9144000" cy="4572000"/>
          <a:chOff x="190500" y="0"/>
          <a:chExt cx="9144000" cy="45720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953500" cy="45720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><![CDATA[3 In the world you've failed to find 
Aught of peace for troubled mind ; 
Come to Christ, on Him believe, 
Peace and joy you shall receive. 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0500" y="0"/>
          <a:ext cx="9144000" cy="4572000"/>
          <a:chOff x="190500" y="0"/>
          <a:chExt cx="9144000" cy="45720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953500" cy="45720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><![CDATA[4 Come to Christ, confession make ; 
Come to Christ and pardon take ; 
Trust in Him from day to day, 
He will keep you all the way. 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5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Unknown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2026-10-30T16:32:42Z</dcterms:created>
  <dcterms:modified xsi:type="dcterms:W3CDTF">2026-10-30T16:32:42Z</dcterms:modified>
  <dc:title>Hymn : 341</dc:title>
  <dc:description/>
  <dc:subject/>
  <cp:keywords/>
  <cp:category/>
  <cp:revision/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