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9144000" cy="5143500" type="screen16x9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slide" Target="slides/slide2.xml"/>
  <Relationship Id="rId5" Type="http://schemas.openxmlformats.org/officeDocument/2006/relationships/slide" Target="slides/slide3.xml"/>
  <Relationship Id="rId6" Type="http://schemas.openxmlformats.org/officeDocument/2006/relationships/slide" Target="slides/slide4.xml"/>
  <Relationship Id="rId7" Type="http://schemas.openxmlformats.org/officeDocument/2006/relationships/slide" Target="slides/slide5.xml"/>
  <Relationship Id="rId8" Type="http://schemas.openxmlformats.org/officeDocument/2006/relationships/slide" Target="slides/slide6.xml"/>
  <Relationship Id="rId9" Type="http://schemas.openxmlformats.org/officeDocument/2006/relationships/slide" Target="slides/slide7.xml"/>
  <Relationship Id="rId10" Type="http://schemas.openxmlformats.org/officeDocument/2006/relationships/slide" Target="slides/slide8.xml"/>
  <Relationship Id="rId11" Type="http://schemas.openxmlformats.org/officeDocument/2006/relationships/slide" Target="slides/slide9.xml"/>
  <Relationship Id="rId12" Type="http://schemas.openxmlformats.org/officeDocument/2006/relationships/presProps" Target="presProps.xml"/>
  <Relationship Id="rId13" Type="http://schemas.openxmlformats.org/officeDocument/2006/relationships/viewProps" Target="viewProps.xml"/>
  <Relationship Id="rId14" Type="http://schemas.openxmlformats.org/officeDocument/2006/relationships/tableStyles" Target="tableStyles.xml"/>
</Relationships>
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17212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42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2.xml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3.xml"/>
</Relationships>

</file>

<file path=ppt/slides/_rels/slide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4.xml"/>
</Relationships>

</file>

<file path=ppt/slides/_rels/slide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5.xml"/>
</Relationships>

</file>

<file path=ppt/slides/_rels/slide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6.xml"/>
</Relationships>

</file>

<file path=ppt/slides/_rels/slide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7.xml"/>
</Relationships>

</file>

<file path=ppt/slides/_rels/slide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8.xml"/>
</Relationships>

</file>

<file path=ppt/slides/_rels/slide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9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9144000" cy="5143500"/>
          <a:chOff x="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0" y="0"/>
            <a:ext cx="9144000" cy="5143500"/>
          </a:xfrm>
          <a:prstGeom prst="rect">
            <a:avLst/>
          </a:prstGeom>
          <a:noFill/>
        </p:spPr>
        <p:txBody>
          <a:bodyPr anchor="ctr" anchorCtr="0" rtlCol="0" vert="horz" bIns="45720" lIns="91440" rIns="91440" tIns="45720">
            <a:spAutoFit/>
          </a:bodyPr>
          <a:lstStyle/>
          <a:p>
            <a:pPr algn="ctr" rtl="0" fontAlgn="ctr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60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78]]>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அபிகேஷ நதியே என் மீது பாய்ந்திடும்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78]]>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ஆராதனை வேளையில் – 2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78]]>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1. புறாவைப் போல் இறங்கிடுமே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78]]>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எங்கள் மத்தியில் கிரியை செய்யும்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78]]>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2. தென்றலைப் போல வீசிடுமே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78]]>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மெல்லிய சத்தத்தை கேட்கச் செய்யும்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78]]>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3. அபிகேஷ தைலத்தை ஊற்றிடுமே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78]]>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உந்தன் அன்பினை உணரச் செய்யும்   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78]]>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48">
  <a:themeElements>
    <a:clrScheme name="Theme4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9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Unknown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2026-09-11T19:44:12Z</dcterms:created>
  <dcterms:modified xsi:type="dcterms:W3CDTF">2026-09-11T19:44:12Z</dcterms:modified>
  <dc:title>துதிப் பாடல்கள் : 78</dc:title>
  <dc:description/>
  <dc:subject/>
  <cp:keywords/>
  <cp:category/>
  <cp:revision/>
  <cp:contentStatus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