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presProps" Target="presProps.xml"/>
  <Relationship Id="rId8" Type="http://schemas.openxmlformats.org/officeDocument/2006/relationships/viewProps" Target="viewProps.xml"/>
  <Relationship Id="rId9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3942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42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2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3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4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0500" y="0"/>
          <a:ext cx="9144000" cy="4572000"/>
          <a:chOff x="190500" y="0"/>
          <a:chExt cx="9144000" cy="45720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953500" cy="45720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><![CDATA[Go and tell Jesus, weary, sin-sick soul
He'll ease thee of thy burden, make thee whole ;
Look up to Him, He only can forgive ;
Believe on Him, and thou shalt surely live.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0500" y="0"/>
          <a:ext cx="9144000" cy="4572000"/>
          <a:chOff x="190500" y="0"/>
          <a:chExt cx="9144000" cy="45720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953500" cy="45720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><![CDATA[Go and tell Jesus-- He only can forgive:
Go and tell Jesus-- oh, turn to Him and live!
Go and tell Jesus ! go and tell Jesus !
Go and tell Jesus !-- He only can forgive.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0500" y="0"/>
          <a:ext cx="9144000" cy="4572000"/>
          <a:chOff x="190500" y="0"/>
          <a:chExt cx="9144000" cy="45720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953500" cy="45720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><![CDATA[2 Go and tell Jesus, when your sins arise 
Like mountains of dark guilt before your eyes :
His blood was shed, His precious life He gave,
That mercy, peace, and pardon you might have.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0500" y="0"/>
          <a:ext cx="9144000" cy="4572000"/>
          <a:chOff x="190500" y="0"/>
          <a:chExt cx="9144000" cy="45720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953500" cy="45720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><![CDATA[3 Go and tell Jesus: He'll dispel thy fears,
Will calm thy doubts, and wipe away thy tears
He'll take thee in His arms, and on His breast
Thou may'st be happy, and for ever blest.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4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Unknown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2026-10-30T16:32:38Z</dcterms:created>
  <dcterms:modified xsi:type="dcterms:W3CDTF">2026-10-30T16:32:38Z</dcterms:modified>
  <dc:title>Hymn : 74</dc:title>
  <dc:description/>
  <dc:subject/>
  <cp:keywords/>
  <cp:category/>
  <cp:revision/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