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presProps" Target="presProps.xml"/>
  <Relationship Id="rId21" Type="http://schemas.openxmlformats.org/officeDocument/2006/relationships/viewProps" Target="viewProps.xml"/>
  <Relationship Id="rId22" Type="http://schemas.openxmlformats.org/officeDocument/2006/relationships/tableStyles" Target="tableStyles.xml"/>
</Relationships>
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3942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42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2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3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4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5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6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7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8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9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0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2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3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4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5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6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7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9144000" cy="5143500"/>
          <a:chOff x="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0" y="0"/>
            <a:ext cx="9144000" cy="5143500"/>
          </a:xfrm>
          <a:prstGeom prst="rect">
            <a:avLst/>
          </a:prstGeom>
          <a:noFill/>
        </p:spPr>
        <p:txBody>
          <a:bodyPr anchor="ctr" anchorCtr="0" rtlCol="0" vert="horz" bIns="45720" lIns="91440" rIns="91440" tIns="45720">
            <a:spAutoFit/>
          </a:bodyPr>
          <a:lstStyle/>
          <a:p>
            <a:pPr algn="ctr" rtl="0" fontAlgn="ctr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60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537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இயேசுவை நம்பிப் பற்றிக் கொண்டேன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537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மாட்சிமையான மீட்பைப் பெற்றேன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537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ேவகுமாரன் இரட்சை செய்தார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537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பாவியாம் என்னை ஏற்றுக் கொண்டார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537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இயேசுவைப் பாடிப் போற்றுகிறேன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537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நேசரைப் பார்த்துப் பூரிக்கிறேன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537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மீட்பரை நம்பி நேசிக்கிறேன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537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நீடுழி காலம் ஸ்தோத்தரிப்பேன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537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அன்பு பாராட்டிக் காப்பவராய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537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எந்தனைத் தாங்கி பூரணமாய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537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இன்பமும் நித்தம் ஊட்டுகிறார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537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இன்னும் நீங்காமல் பாதுகாப்பார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537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மெய் சமாதானம் ரம்மியமும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537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ூய தேவாவி வல்லமையும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537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புண்ணிய நாதர் தந்துவிட்டார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537]]>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விண்ணிலும் சேர்ந்து வாழச் செய்வார்  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537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17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Unknown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2026-10-30T16:32:41Z</dcterms:created>
  <dcterms:modified xsi:type="dcterms:W3CDTF">2026-10-30T16:32:41Z</dcterms:modified>
  <dc:title>துதிப் பாடல்கள் : 537</dc:title>
  <dc:description/>
  <dc:subject/>
  <cp:keywords/>
  <cp:category/>
  <cp:revision/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