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presProps" Target="presProps.xml"/>
  <Relationship Id="rId9" Type="http://schemas.openxmlformats.org/officeDocument/2006/relationships/viewProps" Target="viewProps.xml"/>
  <Relationship Id="rId10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8953500" cy="0"/>
          <a:chOff x="0" y="0"/>
          <a:chExt cx="895350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447675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/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963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2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3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4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notesSlide" Target="../notesSlides/notesSlide5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Sinners Jesus will receive ; 
Sound this word of grace to all 
Who the heavenly pathway leave, 
All who linger, all who fall ! 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Sing it o'er . . . and o'er again : . . . 
Christ receiv - - eth sinful men ; . . .
Make the mes sage clear and plain : . . 
Christ receiveth sinful men. 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2 Come : and He will give you rest ; 
Trust Him : for His word is plain ; 
He will take the sinfulest : 
Christ receiveth sinful men. 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3 Now my heart condemns me not, 
Pure before the law I stand ; 
He who cleansed me from all spot, 
Satisfied its last demand. 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0500" y="0"/>
          <a:ext cx="9144000" cy="4572000"/>
          <a:chOff x="190500" y="0"/>
          <a:chExt cx="9144000" cy="4572000"/>
        </a:xfrm>
      </p:grpSpPr>
      <p:sp>
        <p:nvSpPr>
          <p:cNvPr id="2" name=""/>
          <p:cNvSpPr txBox="1"/>
          <p:nvPr/>
        </p:nvSpPr>
        <p:spPr>
          <a:xfrm>
            <a:off x="190500" y="0"/>
            <a:ext cx="8953500" cy="457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base" marL="0" marR="0" indent="0" lv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000000">
                    <a:alpha val="100000"/>
                  </a:srgbClr>
                </a:solidFill>
                <a:latin typeface="Roboto"/>
              </a:rPr>
              <a:t><![CDATA[4 Christ receiveth sinful men, 
Even me with all my sin ; 
Purged from every spot and stain, 
Heaven with Him I enter in. 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2026-10-29T13:21:34Z</dcterms:created>
  <dcterms:modified xsi:type="dcterms:W3CDTF">2026-10-29T13:21:34Z</dcterms:modified>
  <dc:title>Hymn : 390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