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presProps" Target="presProps.xml"/>
  <Relationship Id="rId18" Type="http://schemas.openxmlformats.org/officeDocument/2006/relationships/viewProps" Target="viewProps.xml"/>
  <Relationship Id="rId19" Type="http://schemas.openxmlformats.org/officeDocument/2006/relationships/tableStyles" Target="tableStyles.xml"/>
</Relationships>
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41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3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4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5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6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7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8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9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0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2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3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4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9144000" cy="5143500"/>
          <a:chOff x="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</p:spPr>
        <p:txBody>
          <a:bodyPr anchor="ctr" anchorCtr="0" rtlCol="0" vert="horz" bIns="45720" lIns="91440" rIns="91440" tIns="45720">
            <a:spAutoFit/>
          </a:bodyPr>
          <a:lstStyle/>
          <a:p>
            <a:pPr algn="ctr" rtl="0" fontAlgn="ctr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60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ன்னதமானவரின் உய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மறைவினில் இருக்கின்றவ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சர்வ வல்லவரின் நிழலில் தங்குவா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ஆகா ஆனந்தம் ஆனந்தமே (2)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]1. நீர் எந்தன் அடைக்கலமே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நீரே எந்தன் கோட்டையுமே (2)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ம்மை நோக்கிப் பார்க்கிறேன் – 2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2. இரவில் பயங்கரத்துக்கும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பகலில் பறக்கும் அம்புக்கு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நீர் என் தெய்வம் அஞ்சிடேன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3. வழிகளில் என்னைக் காக்க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உந்தன் தூதரை அனுப்பிடுவீர்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190500" y="0"/>
          <a:ext cx="9144000" cy="5143500"/>
          <a:chOff x="190500" y="0"/>
          <a:chExt cx="9144000" cy="51435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763000" cy="4572000"/>
          </a:xfrm>
          <a:prstGeom prst="rect">
            <a:avLst/>
          </a:prstGeom>
          <a:noFill/>
        </p:spPr>
        <p:txBody>
          <a:bodyPr anchor="t" anchorCtr="0" rtlCol="0" vert="horz" bIns="45720" lIns="91440" rIns="91440" tIns="45720">
            <a:spAutoFit/>
          </a:bodyPr>
          <a:lstStyle/>
          <a:p>
            <a:pPr algn="l" rtl="0" fontAlgn="t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கண்மணிபோலக் காக்கின்றீர்;]]></a:t>
            </a:r>
          </a:p>
        </p:txBody>
      </p:sp>
      <p:sp>
        <p:nvSpPr>
          <p:cNvPr id="3" name=""/>
          <p:cNvSpPr txBox="1"/>
          <p:nvPr/>
        </p:nvSpPr>
        <p:spPr>
          <a:xfrm>
            <a:off x="3619500" y="4572000"/>
            <a:ext cx="5524500" cy="571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Roboto"/>
              </a:rPr>
              <a:t><![CDATA[துதிப் பாடல்கள் : 785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2026-10-30T16:31:04Z</dcterms:created>
  <dcterms:modified xsi:type="dcterms:W3CDTF">2026-10-30T16:31:04Z</dcterms:modified>
  <dc:title>துதிப் பாடல்கள் : 785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