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notesSlides/notesSlide2.xml" ContentType="application/vnd.openxmlformats-officedocument.presentationml.notesSlide+xml"/>
  <Override PartName="/ppt/slides/slide3.xml" ContentType="application/vnd.openxmlformats-officedocument.presentationml.slide+xml"/>
  <Override PartName="/ppt/notesSlides/notesSlide3.xml" ContentType="application/vnd.openxmlformats-officedocument.presentationml.notesSlide+xml"/>
  <Override PartName="/ppt/slides/slide4.xml" ContentType="application/vnd.openxmlformats-officedocument.presentationml.slide+xml"/>
  <Override PartName="/ppt/notesSlides/notesSlide4.xml" ContentType="application/vnd.openxmlformats-officedocument.presentationml.notesSlide+xml"/>
  <Override PartName="/ppt/slides/slide5.xml" ContentType="application/vnd.openxmlformats-officedocument.presentationml.slide+xml"/>
  <Override PartName="/ppt/notesSlides/notesSlide5.xml" ContentType="application/vnd.openxmlformats-officedocument.presentationml.notesSlide+xml"/>
  <Override PartName="/ppt/slides/slide6.xml" ContentType="application/vnd.openxmlformats-officedocument.presentationml.slide+xml"/>
  <Override PartName="/ppt/notesSlides/notesSlide6.xml" ContentType="application/vnd.openxmlformats-officedocument.presentationml.notesSlide+xml"/>
  <Override PartName="/ppt/slides/slide7.xml" ContentType="application/vnd.openxmlformats-officedocument.presentationml.slide+xml"/>
  <Override PartName="/ppt/notesSlides/notesSlide7.xml" ContentType="application/vnd.openxmlformats-officedocument.presentationml.notesSlide+xml"/>
  <Override PartName="/ppt/slides/slide8.xml" ContentType="application/vnd.openxmlformats-officedocument.presentationml.slide+xml"/>
  <Override PartName="/ppt/notesSlides/notesSlide8.xml" ContentType="application/vnd.openxmlformats-officedocument.presentationml.notesSlide+xml"/>
  <Override PartName="/ppt/slides/slide9.xml" ContentType="application/vnd.openxmlformats-officedocument.presentationml.slide+xml"/>
  <Override PartName="/ppt/notesSlides/notesSlide9.xml" ContentType="application/vnd.openxmlformats-officedocument.presentationml.notesSlide+xml"/>
  <Override PartName="/ppt/slides/slide10.xml" ContentType="application/vnd.openxmlformats-officedocument.presentationml.slide+xml"/>
  <Override PartName="/ppt/notesSlides/notesSlide10.xml" ContentType="application/vnd.openxmlformats-officedocument.presentationml.notesSlide+xml"/>
  <Override PartName="/ppt/slides/slide11.xml" ContentType="application/vnd.openxmlformats-officedocument.presentationml.slide+xml"/>
  <Override PartName="/ppt/notesSlides/notesSlide11.xml" ContentType="application/vnd.openxmlformats-officedocument.presentationml.notesSlide+xml"/>
  <Override PartName="/ppt/slides/slide12.xml" ContentType="application/vnd.openxmlformats-officedocument.presentationml.slide+xml"/>
  <Override PartName="/ppt/notesSlides/notesSlide12.xml" ContentType="application/vnd.openxmlformats-officedocument.presentationml.notesSlide+xml"/>
  <Override PartName="/ppt/slides/slide13.xml" ContentType="application/vnd.openxmlformats-officedocument.presentationml.slide+xml"/>
  <Override PartName="/ppt/notesSlides/notesSlide13.xml" ContentType="application/vnd.openxmlformats-officedocument.presentationml.notesSlide+xml"/>
  <Override PartName="/ppt/slides/slide14.xml" ContentType="application/vnd.openxmlformats-officedocument.presentationml.slide+xml"/>
  <Override PartName="/ppt/notesSlides/notesSlide14.xml" ContentType="application/vnd.openxmlformats-officedocument.presentationml.notesSlide+xml"/>
  <Override PartName="/ppt/slides/slide15.xml" ContentType="application/vnd.openxmlformats-officedocument.presentationml.slide+xml"/>
  <Override PartName="/ppt/notesSlides/notesSlide15.xml" ContentType="application/vnd.openxmlformats-officedocument.presentationml.notesSlide+xml"/>
  <Override PartName="/ppt/slides/slide16.xml" ContentType="application/vnd.openxmlformats-officedocument.presentationml.slide+xml"/>
  <Override PartName="/ppt/notesSlides/notesSlide16.xml" ContentType="application/vnd.openxmlformats-officedocument.presentationml.notesSlide+xml"/>
  <Override PartName="/ppt/slides/slide17.xml" ContentType="application/vnd.openxmlformats-officedocument.presentationml.slide+xml"/>
  <Override PartName="/ppt/notesSlides/notesSlide17.xml" ContentType="application/vnd.openxmlformats-officedocument.presentationml.notesSlide+xml"/>
  <Override PartName="/ppt/slides/slide18.xml" ContentType="application/vnd.openxmlformats-officedocument.presentationml.slide+xml"/>
  <Override PartName="/ppt/notesSlides/notesSlide18.xml" ContentType="application/vnd.openxmlformats-officedocument.presentationml.notesSlide+xml"/>
  <Override PartName="/ppt/slides/slide19.xml" ContentType="application/vnd.openxmlformats-officedocument.presentationml.slide+xml"/>
  <Override PartName="/ppt/notesSlides/notesSlide19.xml" ContentType="application/vnd.openxmlformats-officedocument.presentationml.notesSlide+xml"/>
  <Override PartName="/ppt/slides/slide20.xml" ContentType="application/vnd.openxmlformats-officedocument.presentationml.slide+xml"/>
  <Override PartName="/ppt/notesSlides/notesSlide20.xml" ContentType="application/vnd.openxmlformats-officedocument.presentationml.notesSlide+xml"/>
  <Override PartName="/ppt/slides/slide21.xml" ContentType="application/vnd.openxmlformats-officedocument.presentationml.slide+xml"/>
  <Override PartName="/ppt/notesSlides/notesSlide21.xml" ContentType="application/vnd.openxmlformats-officedocument.presentationml.notesSlide+xml"/>
  <Override PartName="/ppt/slides/slide22.xml" ContentType="application/vnd.openxmlformats-officedocument.presentationml.slide+xml"/>
  <Override PartName="/ppt/notesSlides/notesSlide22.xml" ContentType="application/vnd.openxmlformats-officedocument.presentationml.notesSlide+xml"/>
  <Override PartName="/ppt/slides/slide23.xml" ContentType="application/vnd.openxmlformats-officedocument.presentationml.slide+xml"/>
  <Override PartName="/ppt/notesSlides/notesSlide23.xml" ContentType="application/vnd.openxmlformats-officedocument.presentationml.notesSlide+xml"/>
  <Override PartName="/ppt/slides/slide24.xml" ContentType="application/vnd.openxmlformats-officedocument.presentationml.slide+xml"/>
  <Override PartName="/ppt/notesSlides/notesSlide24.xml" ContentType="application/vnd.openxmlformats-officedocument.presentationml.notesSlide+xml"/>
  <Override PartName="/ppt/slides/slide25.xml" ContentType="application/vnd.openxmlformats-officedocument.presentationml.slide+xml"/>
  <Override PartName="/ppt/notesSlides/notesSlide25.xml" ContentType="application/vnd.openxmlformats-officedocument.presentationml.notesSlide+xml"/>
  <Override PartName="/ppt/slides/slide26.xml" ContentType="application/vnd.openxmlformats-officedocument.presentationml.slide+xml"/>
  <Override PartName="/ppt/notesSlides/notesSlide26.xml" ContentType="application/vnd.openxmlformats-officedocument.presentationml.notesSlide+xml"/>
  <Override PartName="/ppt/slides/slide27.xml" ContentType="application/vnd.openxmlformats-officedocument.presentationml.slide+xml"/>
  <Override PartName="/ppt/notesSlides/notesSlide27.xml" ContentType="application/vnd.openxmlformats-officedocument.presentationml.notesSlide+xml"/>
  <Override PartName="/ppt/slides/slide28.xml" ContentType="application/vnd.openxmlformats-officedocument.presentationml.slide+xml"/>
  <Override PartName="/ppt/notesSlides/notesSlide28.xml" ContentType="application/vnd.openxmlformats-officedocument.presentationml.notesSlide+xml"/>
  <Override PartName="/ppt/slides/slide29.xml" ContentType="application/vnd.openxmlformats-officedocument.presentationml.slide+xml"/>
  <Override PartName="/ppt/notesSlides/notesSlide29.xml" ContentType="application/vnd.openxmlformats-officedocument.presentationml.notesSlide+xml"/>
  <Override PartName="/ppt/slides/slide30.xml" ContentType="application/vnd.openxmlformats-officedocument.presentationml.slide+xml"/>
  <Override PartName="/ppt/notesSlides/notesSlide30.xml" ContentType="application/vnd.openxmlformats-officedocument.presentationml.notesSlide+xml"/>
  <Override PartName="/ppt/slides/slide31.xml" ContentType="application/vnd.openxmlformats-officedocument.presentationml.slide+xml"/>
  <Override PartName="/ppt/notesSlides/notesSlide31.xml" ContentType="application/vnd.openxmlformats-officedocument.presentationml.notesSlide+xml"/>
  <Override PartName="/ppt/slides/slide32.xml" ContentType="application/vnd.openxmlformats-officedocument.presentationml.slide+xml"/>
  <Override PartName="/ppt/notesSlides/notesSlide32.xml" ContentType="application/vnd.openxmlformats-officedocument.presentationml.notesSlide+xml"/>
  <Override PartName="/ppt/slides/slide33.xml" ContentType="application/vnd.openxmlformats-officedocument.presentationml.slide+xml"/>
  <Override PartName="/ppt/notesSlides/notesSlide33.xml" ContentType="application/vnd.openxmlformats-officedocument.presentationml.notesSlide+xml"/>
  <Override PartName="/ppt/slides/slide34.xml" ContentType="application/vnd.openxmlformats-officedocument.presentationml.slide+xml"/>
  <Override PartName="/ppt/notesSlides/notesSlide34.xml" ContentType="application/vnd.openxmlformats-officedocument.presentationml.notesSlide+xml"/>
  <Override PartName="/ppt/slides/slide35.xml" ContentType="application/vnd.openxmlformats-officedocument.presentationml.slide+xml"/>
  <Override PartName="/ppt/notesSlides/notesSlide35.xml" ContentType="application/vnd.openxmlformats-officedocument.presentationml.notesSlide+xml"/>
  <Override PartName="/ppt/slides/slide36.xml" ContentType="application/vnd.openxmlformats-officedocument.presentationml.slide+xml"/>
  <Override PartName="/ppt/notesSlides/notesSlide36.xml" ContentType="application/vnd.openxmlformats-officedocument.presentationml.notesSlide+xml"/>
  <Override PartName="/ppt/slides/slide37.xml" ContentType="application/vnd.openxmlformats-officedocument.presentationml.slide+xml"/>
  <Override PartName="/ppt/notesSlides/notesSlide37.xml" ContentType="application/vnd.openxmlformats-officedocument.presentationml.notesSlide+xml"/>
  <Override PartName="/ppt/slides/slide38.xml" ContentType="application/vnd.openxmlformats-officedocument.presentationml.slide+xml"/>
  <Override PartName="/ppt/notesSlides/notesSlide38.xml" ContentType="application/vnd.openxmlformats-officedocument.presentationml.notesSlide+xml"/>
  <Override PartName="/ppt/slides/slide39.xml" ContentType="application/vnd.openxmlformats-officedocument.presentationml.slide+xml"/>
  <Override PartName="/ppt/notesSlides/notesSlide39.xml" ContentType="application/vnd.openxmlformats-officedocument.presentationml.notesSlide+xml"/>
  <Override PartName="/ppt/slides/slide40.xml" ContentType="application/vnd.openxmlformats-officedocument.presentationml.slide+xml"/>
  <Override PartName="/ppt/notesSlides/notesSlide40.xml" ContentType="application/vnd.openxmlformats-officedocument.presentationml.notesSlide+xml"/>
  <Override PartName="/ppt/slides/slide41.xml" ContentType="application/vnd.openxmlformats-officedocument.presentationml.slide+xml"/>
  <Override PartName="/ppt/notesSlides/notesSlide41.xml" ContentType="application/vnd.openxmlformats-officedocument.presentationml.notesSlide+xml"/>
  <Override PartName="/ppt/slides/slide42.xml" ContentType="application/vnd.openxmlformats-officedocument.presentationml.slide+xml"/>
  <Override PartName="/ppt/notesSlides/notesSlide42.xml" ContentType="application/vnd.openxmlformats-officedocument.presentationml.notesSlide+xml"/>
  <Override PartName="/ppt/slides/slide43.xml" ContentType="application/vnd.openxmlformats-officedocument.presentationml.slide+xml"/>
  <Override PartName="/ppt/notesSlides/notesSlide43.xml" ContentType="application/vnd.openxmlformats-officedocument.presentationml.notesSlide+xml"/>
  <Override PartName="/ppt/slides/slide44.xml" ContentType="application/vnd.openxmlformats-officedocument.presentationml.slide+xml"/>
  <Override PartName="/ppt/notesSlides/notesSlide44.xml" ContentType="application/vnd.openxmlformats-officedocument.presentationml.notesSlide+xml"/>
  <Override PartName="/ppt/slides/slide45.xml" ContentType="application/vnd.openxmlformats-officedocument.presentationml.slide+xml"/>
  <Override PartName="/ppt/notesSlides/notesSlide45.xml" ContentType="application/vnd.openxmlformats-officedocument.presentationml.notesSlide+xml"/>
  <Override PartName="/ppt/slides/slide46.xml" ContentType="application/vnd.openxmlformats-officedocument.presentationml.slide+xml"/>
  <Override PartName="/ppt/notesSlides/notesSlide46.xml" ContentType="application/vnd.openxmlformats-officedocument.presentationml.notesSlide+xml"/>
  <Override PartName="/ppt/slides/slide47.xml" ContentType="application/vnd.openxmlformats-officedocument.presentationml.slide+xml"/>
  <Override PartName="/ppt/notesSlides/notesSlide47.xml" ContentType="application/vnd.openxmlformats-officedocument.presentationml.notesSlide+xml"/>
  <Override PartName="/ppt/slides/slide48.xml" ContentType="application/vnd.openxmlformats-officedocument.presentationml.slide+xml"/>
  <Override PartName="/ppt/notesSlides/notesSlide48.xml" ContentType="application/vnd.openxmlformats-officedocument.presentationml.notesSlide+xml"/>
  <Override PartName="/ppt/slides/slide49.xml" ContentType="application/vnd.openxmlformats-officedocument.presentationml.slide+xml"/>
  <Override PartName="/ppt/notesSlides/notesSlide49.xml" ContentType="application/vnd.openxmlformats-officedocument.presentationml.notesSlide+xml"/>
  <Override PartName="/ppt/slides/slide50.xml" ContentType="application/vnd.openxmlformats-officedocument.presentationml.slide+xml"/>
  <Override PartName="/ppt/notesSlides/notesSlide50.xml" ContentType="application/vnd.openxmlformats-officedocument.presentationml.notesSlide+xml"/>
  <Override PartName="/ppt/slides/slide51.xml" ContentType="application/vnd.openxmlformats-officedocument.presentationml.slide+xml"/>
  <Override PartName="/ppt/notesSlides/notesSlide51.xml" ContentType="application/vnd.openxmlformats-officedocument.presentationml.notesSlide+xml"/>
  <Override PartName="/ppt/slides/slide52.xml" ContentType="application/vnd.openxmlformats-officedocument.presentationml.slide+xml"/>
  <Override PartName="/ppt/notesSlides/notesSlide52.xml" ContentType="application/vnd.openxmlformats-officedocument.presentationml.notesSlide+xml"/>
  <Override PartName="/ppt/slides/slide53.xml" ContentType="application/vnd.openxmlformats-officedocument.presentationml.slide+xml"/>
  <Override PartName="/ppt/notesSlides/notesSlide53.xml" ContentType="application/vnd.openxmlformats-officedocument.presentationml.notesSlide+xml"/>
  <Override PartName="/ppt/slides/slide54.xml" ContentType="application/vnd.openxmlformats-officedocument.presentationml.slide+xml"/>
  <Override PartName="/ppt/notesSlides/notesSlide54.xml" ContentType="application/vnd.openxmlformats-officedocument.presentationml.notesSlide+xml"/>
  <Override PartName="/ppt/slides/slide55.xml" ContentType="application/vnd.openxmlformats-officedocument.presentationml.slide+xml"/>
  <Override PartName="/ppt/notesSlides/notesSlide55.xml" ContentType="application/vnd.openxmlformats-officedocument.presentationml.notesSlide+xml"/>
  <Override PartName="/ppt/slides/slide56.xml" ContentType="application/vnd.openxmlformats-officedocument.presentationml.slide+xml"/>
  <Override PartName="/ppt/notesSlides/notesSlide56.xml" ContentType="application/vnd.openxmlformats-officedocument.presentationml.notesSlide+xml"/>
  <Override PartName="/ppt/slides/slide57.xml" ContentType="application/vnd.openxmlformats-officedocument.presentationml.slide+xml"/>
  <Override PartName="/ppt/notesSlides/notesSlide57.xml" ContentType="application/vnd.openxmlformats-officedocument.presentationml.notesSlide+xml"/>
  <Override PartName="/ppt/slides/slide58.xml" ContentType="application/vnd.openxmlformats-officedocument.presentationml.slide+xml"/>
  <Override PartName="/ppt/notesSlides/notesSlide58.xml" ContentType="application/vnd.openxmlformats-officedocument.presentationml.notesSlide+xml"/>
  <Override PartName="/ppt/slides/slide59.xml" ContentType="application/vnd.openxmlformats-officedocument.presentationml.slide+xml"/>
  <Override PartName="/ppt/notesSlides/notesSlide59.xml" ContentType="application/vnd.openxmlformats-officedocument.presentationml.notesSlide+xml"/>
  <Override PartName="/ppt/slides/slide60.xml" ContentType="application/vnd.openxmlformats-officedocument.presentationml.slide+xml"/>
  <Override PartName="/ppt/notesSlides/notesSlide60.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5" r:id="rId32"/>
    <p:sldId id="286" r:id="rId33"/>
    <p:sldId id="287" r:id="rId34"/>
    <p:sldId id="288" r:id="rId35"/>
    <p:sldId id="289" r:id="rId36"/>
    <p:sldId id="290" r:id="rId37"/>
    <p:sldId id="291" r:id="rId38"/>
    <p:sldId id="292" r:id="rId39"/>
    <p:sldId id="293" r:id="rId40"/>
    <p:sldId id="294" r:id="rId41"/>
    <p:sldId id="295" r:id="rId42"/>
    <p:sldId id="296" r:id="rId43"/>
    <p:sldId id="297" r:id="rId44"/>
    <p:sldId id="298" r:id="rId45"/>
    <p:sldId id="299" r:id="rId46"/>
    <p:sldId id="300" r:id="rId47"/>
    <p:sldId id="301" r:id="rId48"/>
    <p:sldId id="302" r:id="rId49"/>
    <p:sldId id="303" r:id="rId50"/>
    <p:sldId id="304" r:id="rId51"/>
    <p:sldId id="305" r:id="rId52"/>
    <p:sldId id="306" r:id="rId53"/>
    <p:sldId id="307" r:id="rId54"/>
    <p:sldId id="308" r:id="rId55"/>
    <p:sldId id="309" r:id="rId56"/>
    <p:sldId id="310" r:id="rId57"/>
    <p:sldId id="311" r:id="rId58"/>
    <p:sldId id="312" r:id="rId59"/>
    <p:sldId id="313" r:id="rId60"/>
    <p:sldId id="314" r:id="rId61"/>
    <p:sldId id="315" r:id="rId62"/>
  </p:sldIdLst>
  <p:sldSz cx="9144000" cy="5143500" type="screen16x9"/>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slide" Target="slides/slide34.xml"/>
  <Relationship Id="rId37" Type="http://schemas.openxmlformats.org/officeDocument/2006/relationships/slide" Target="slides/slide35.xml"/>
  <Relationship Id="rId38" Type="http://schemas.openxmlformats.org/officeDocument/2006/relationships/slide" Target="slides/slide36.xml"/>
  <Relationship Id="rId39" Type="http://schemas.openxmlformats.org/officeDocument/2006/relationships/slide" Target="slides/slide37.xml"/>
  <Relationship Id="rId40" Type="http://schemas.openxmlformats.org/officeDocument/2006/relationships/slide" Target="slides/slide38.xml"/>
  <Relationship Id="rId41" Type="http://schemas.openxmlformats.org/officeDocument/2006/relationships/slide" Target="slides/slide39.xml"/>
  <Relationship Id="rId42" Type="http://schemas.openxmlformats.org/officeDocument/2006/relationships/slide" Target="slides/slide40.xml"/>
  <Relationship Id="rId43" Type="http://schemas.openxmlformats.org/officeDocument/2006/relationships/slide" Target="slides/slide41.xml"/>
  <Relationship Id="rId44" Type="http://schemas.openxmlformats.org/officeDocument/2006/relationships/slide" Target="slides/slide42.xml"/>
  <Relationship Id="rId45" Type="http://schemas.openxmlformats.org/officeDocument/2006/relationships/slide" Target="slides/slide43.xml"/>
  <Relationship Id="rId46" Type="http://schemas.openxmlformats.org/officeDocument/2006/relationships/slide" Target="slides/slide44.xml"/>
  <Relationship Id="rId47" Type="http://schemas.openxmlformats.org/officeDocument/2006/relationships/slide" Target="slides/slide45.xml"/>
  <Relationship Id="rId48" Type="http://schemas.openxmlformats.org/officeDocument/2006/relationships/slide" Target="slides/slide46.xml"/>
  <Relationship Id="rId49" Type="http://schemas.openxmlformats.org/officeDocument/2006/relationships/slide" Target="slides/slide47.xml"/>
  <Relationship Id="rId50" Type="http://schemas.openxmlformats.org/officeDocument/2006/relationships/slide" Target="slides/slide48.xml"/>
  <Relationship Id="rId51" Type="http://schemas.openxmlformats.org/officeDocument/2006/relationships/slide" Target="slides/slide49.xml"/>
  <Relationship Id="rId52" Type="http://schemas.openxmlformats.org/officeDocument/2006/relationships/slide" Target="slides/slide50.xml"/>
  <Relationship Id="rId53" Type="http://schemas.openxmlformats.org/officeDocument/2006/relationships/slide" Target="slides/slide51.xml"/>
  <Relationship Id="rId54" Type="http://schemas.openxmlformats.org/officeDocument/2006/relationships/slide" Target="slides/slide52.xml"/>
  <Relationship Id="rId55" Type="http://schemas.openxmlformats.org/officeDocument/2006/relationships/slide" Target="slides/slide53.xml"/>
  <Relationship Id="rId56" Type="http://schemas.openxmlformats.org/officeDocument/2006/relationships/slide" Target="slides/slide54.xml"/>
  <Relationship Id="rId57" Type="http://schemas.openxmlformats.org/officeDocument/2006/relationships/slide" Target="slides/slide55.xml"/>
  <Relationship Id="rId58" Type="http://schemas.openxmlformats.org/officeDocument/2006/relationships/slide" Target="slides/slide56.xml"/>
  <Relationship Id="rId59" Type="http://schemas.openxmlformats.org/officeDocument/2006/relationships/slide" Target="slides/slide57.xml"/>
  <Relationship Id="rId60" Type="http://schemas.openxmlformats.org/officeDocument/2006/relationships/slide" Target="slides/slide58.xml"/>
  <Relationship Id="rId61" Type="http://schemas.openxmlformats.org/officeDocument/2006/relationships/slide" Target="slides/slide59.xml"/>
  <Relationship Id="rId62" Type="http://schemas.openxmlformats.org/officeDocument/2006/relationships/slide" Target="slides/slide60.xml"/>
  <Relationship Id="rId63" Type="http://schemas.openxmlformats.org/officeDocument/2006/relationships/presProps" Target="presProps.xml"/>
  <Relationship Id="rId64" Type="http://schemas.openxmlformats.org/officeDocument/2006/relationships/viewProps" Target="viewProps.xml"/>
  <Relationship Id="rId65" Type="http://schemas.openxmlformats.org/officeDocument/2006/relationships/tableStyles" Target="tableStyles.xml"/>
</Relationships>

</file>

<file path=ppt/notesSlides/notesSlide2.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CDATA[1. பின்பு அவர் என்னைக் கிழக்குக்கு எதிரே பரிசுத்த ஸ்தலத்துக்குப் புறவாசல் வழியே திரும்பப்பண்ணினார்; அது பூட்டப்பட்டிருந்தது.]]></a:t>
            </a:r>
          </a:p>
        </p:txBody>
      </p:sp>
    </p:spTree>
  </p:cSld>
</p:notes>
</file>

<file path=ppt/notesSlides/notesSlide3.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CDATA[2. அப்பொழுது கர்த்தர் என்னை நோக்கி: இந்த வாசல் திறக்கப்படாமல் பூட்டப்பட்டிருக்கும்; ஒருவரும் இதற்குள் பிரவேசிப்பதில்லை; இஸ்ரவேலின் தேவனாகிய கர்த்தர் இதற்குள் பிரவேசித்தார், ஆகையால் இது பூட்டப்பட்டிருக்கவேண்டும்.]]></a:t>
            </a:r>
          </a:p>
        </p:txBody>
      </p:sp>
    </p:spTree>
  </p:cSld>
</p:notes>
</file>

<file path=ppt/notesSlides/notesSlide4.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CDATA[2. அப்பொழுது கர்த்தர் என்னை நோக்கி: இந்த வாசல் திறக்கப்படாமல் பூட்டப்பட்டிருக்கும்; ஒருவரும் இதற்குள் பிரவேசிப்பதில்லை; இஸ்ரவேலின் தேவனாகிய கர்த்தர் இதற்குள் பிரவேசித்தார், ஆகையால் இது பூட்டப்பட்டிருக்கவேண்டும்.]]></a:t>
            </a:r>
          </a:p>
        </p:txBody>
      </p:sp>
    </p:spTree>
  </p:cSld>
</p:notes>
</file>

<file path=ppt/notesSlides/notesSlide5.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CDATA[3. இது அதிபதிக்கே உரியது, அதிபதி கர்த்தருடைய சந்நிதியில் போஜனம்பண்ணும்படி இதில் உட்காருவான்; அவன் வாசல் மண்டபத்தின் வழியாய்ப் பிரவேசித்து, மறுபடியும் அதின் வழியாய்ப் புறப்படுவான் என்றார்.]]></a:t>
            </a:r>
          </a:p>
        </p:txBody>
      </p:sp>
    </p:spTree>
  </p:cSld>
</p:notes>
</file>

<file path=ppt/notesSlides/notesSlide6.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CDATA[3. இது அதிபதிக்கே உரியது, அதிபதி கர்த்தருடைய சந்நிதியில் போஜனம்பண்ணும்படி இதில் உட்காருவான்; அவன் வாசல் மண்டபத்தின் வழியாய்ப் பிரவேசித்து, மறுபடியும் அதின் வழியாய்ப் புறப்படுவான் என்றார்.]]></a:t>
            </a:r>
          </a:p>
        </p:txBody>
      </p:sp>
    </p:spTree>
  </p:cSld>
</p:notes>
</file>

<file path=ppt/notesSlides/notesSlide7.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CDATA[4. பின்பு அவர் என்னை வடக்கு வாசல்வழியாய் ஆலயத்தின் முகப்பிலே அழைத்துக்கொண்டுபோனார்; இதோ, கர்த்தருடைய ஆலயம், கர்த்தருடைய மகிமையால் நிறைந்ததை நான் கண்டு, முகங்குப்புற விழுந்தேன்.]]></a:t>
            </a:r>
          </a:p>
        </p:txBody>
      </p:sp>
    </p:spTree>
  </p:cSld>
</p:notes>
</file>

<file path=ppt/notesSlides/notesSlide8.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CDATA[4. பின்பு அவர் என்னை வடக்கு வாசல்வழியாய் ஆலயத்தின் முகப்பிலே அழைத்துக்கொண்டுபோனார்; இதோ, கர்த்தருடைய ஆலயம், கர்த்தருடைய மகிமையால் நிறைந்ததை நான் கண்டு, முகங்குப்புற விழுந்தேன்.]]></a:t>
            </a:r>
          </a:p>
        </p:txBody>
      </p:sp>
    </p:spTree>
  </p:cSld>
</p:notes>
</file>

<file path=ppt/notesSlides/notesSlide9.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CDATA[5. அப்பொழுது கர்த்தர் என்னை நோக்கி: மனுபுத்திரனே கர்த்தருடைய ஆலயத்தின் சகல நியமங்களையும் அதின் சகல சட்டங்களையுங்குறித்து நான் உன்னோடே சொல்வதையெல்லாம் நீ உன் மனதிலே கவனித்து, உன் கண்களினாலே பார்த்து உன் காதுகளினாலே கேட்டு, பரிசுத்த ஸ்தலத்தினுடைய எல்லா வாசற்படிகளின் வழியாய் ஆலயத்துக்குள் பிரவேசிப்பதும் அதிலிருந்து புறப்படுவதும் இன்னவிதமென்று நீ ஆலோசித்துப் பார்த்து,]]></a:t>
            </a:r>
          </a:p>
        </p:txBody>
      </p:sp>
    </p:spTree>
  </p:cSld>
</p:notes>
</file>

<file path=ppt/notesSlides/notesSlide10.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CDATA[5. அப்பொழுது கர்த்தர் என்னை நோக்கி: மனுபுத்திரனே கர்த்தருடைய ஆலயத்தின் சகல நியமங்களையும் அதின் சகல சட்டங்களையுங்குறித்து நான் உன்னோடே சொல்வதையெல்லாம் நீ உன் மனதிலே கவனித்து, உன் கண்களினாலே பார்த்து உன் காதுகளினாலே கேட்டு, பரிசுத்த ஸ்தலத்தினுடைய எல்லா வாசற்படிகளின் வழியாய் ஆலயத்துக்குள் பிரவேசிப்பதும் அதிலிருந்து புறப்படுவதும் இன்னவிதமென்று நீ ஆலோசித்துப் பார்த்து,]]></a:t>
            </a:r>
          </a:p>
        </p:txBody>
      </p:sp>
    </p:spTree>
  </p:cSld>
</p:notes>
</file>

<file path=ppt/notesSlides/notesSlide1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CDATA[5. அப்பொழுது கர்த்தர் என்னை நோக்கி: மனுபுத்திரனே கர்த்தருடைய ஆலயத்தின் சகல நியமங்களையும் அதின் சகல சட்டங்களையுங்குறித்து நான் உன்னோடே சொல்வதையெல்லாம் நீ உன் மனதிலே கவனித்து, உன் கண்களினாலே பார்த்து உன் காதுகளினாலே கேட்டு, பரிசுத்த ஸ்தலத்தினுடைய எல்லா வாசற்படிகளின் வழியாய் ஆலயத்துக்குள் பிரவேசிப்பதும் அதிலிருந்து புறப்படுவதும் இன்னவிதமென்று நீ ஆலோசித்துப் பார்த்து,]]></a:t>
            </a:r>
          </a:p>
        </p:txBody>
      </p:sp>
    </p:spTree>
  </p:cSld>
</p:notes>
</file>

<file path=ppt/notesSlides/notesSlide12.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CDATA[6. இஸ்ரவேல் வம்சத்தாராகிய கலகக்காரரோடே சொல்லவேண்டியது என்னவென்றால்: கர்த்தராகிய ஆண்டவர் உரைக்கிறார், இஸ்ரவேல் வம்சத்தாரே, நீங்கள் செய்த சகல அருவருப்புகளும் போதும்.]]></a:t>
            </a:r>
          </a:p>
        </p:txBody>
      </p:sp>
    </p:spTree>
  </p:cSld>
</p:notes>
</file>

<file path=ppt/notesSlides/notesSlide13.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CDATA[6. இஸ்ரவேல் வம்சத்தாராகிய கலகக்காரரோடே சொல்லவேண்டியது என்னவென்றால்: கர்த்தராகிய ஆண்டவர் உரைக்கிறார், இஸ்ரவேல் வம்சத்தாரே, நீங்கள் செய்த சகல அருவருப்புகளும் போதும்.]]></a:t>
            </a:r>
          </a:p>
        </p:txBody>
      </p:sp>
    </p:spTree>
  </p:cSld>
</p:notes>
</file>

<file path=ppt/notesSlides/notesSlide14.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CDATA[7. நீங்கள் எனக்குச் செலுத்தவேண்டிய ஆகாரமாகிய நிணத்தையும் இரத்தத்தையும் செலுத்துகையில், என் ஆலயத்தைப் பரிசுத்தக்குலைச்சலாக்கும்படி விருத்தசேதனமில்லாத இருதயமும் விருத்தசேதனமில்லாத மாம்சமுமுள்ள அந்நிய புத்திரரை என் பரிசுத்த ஸ்தலத்துக்குள் இருக்கிறதற்காக அழைத்துக்கொண்டுவந்தீர்கள்; நீங்கள் செய்த எல்லா அருவருப்புகளினாலும் அவர்கள் என் உடன்படிக்கையை மீறினார்கள்.]]></a:t>
            </a:r>
          </a:p>
        </p:txBody>
      </p:sp>
    </p:spTree>
  </p:cSld>
</p:notes>
</file>

<file path=ppt/notesSlides/notesSlide15.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CDATA[7. நீங்கள் எனக்குச் செலுத்தவேண்டிய ஆகாரமாகிய நிணத்தையும் இரத்தத்தையும் செலுத்துகையில், என் ஆலயத்தைப் பரிசுத்தக்குலைச்சலாக்கும்படி விருத்தசேதனமில்லாத இருதயமும் விருத்தசேதனமில்லாத மாம்சமுமுள்ள அந்நிய புத்திரரை என் பரிசுத்த ஸ்தலத்துக்குள் இருக்கிறதற்காக அழைத்துக்கொண்டுவந்தீர்கள்; நீங்கள் செய்த எல்லா அருவருப்புகளினாலும் அவர்கள் என் உடன்படிக்கையை மீறினார்கள்.]]></a:t>
            </a:r>
          </a:p>
        </p:txBody>
      </p:sp>
    </p:spTree>
  </p:cSld>
</p:notes>
</file>

<file path=ppt/notesSlides/notesSlide16.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CDATA[7. நீங்கள் எனக்குச் செலுத்தவேண்டிய ஆகாரமாகிய நிணத்தையும் இரத்தத்தையும் செலுத்துகையில், என் ஆலயத்தைப் பரிசுத்தக்குலைச்சலாக்கும்படி விருத்தசேதனமில்லாத இருதயமும் விருத்தசேதனமில்லாத மாம்சமுமுள்ள அந்நிய புத்திரரை என் பரிசுத்த ஸ்தலத்துக்குள் இருக்கிறதற்காக அழைத்துக்கொண்டுவந்தீர்கள்; நீங்கள் செய்த எல்லா அருவருப்புகளினாலும் அவர்கள் என் உடன்படிக்கையை மீறினார்கள்.]]></a:t>
            </a:r>
          </a:p>
        </p:txBody>
      </p:sp>
    </p:spTree>
  </p:cSld>
</p:notes>
</file>

<file path=ppt/notesSlides/notesSlide17.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CDATA[8. நீங்கள் என் பரிசுத்த வஸ்துக்களின் காவலைக் காவாமல், உங்களுக்கு இஷ்டமானவர்களை என் பரிசுத்த ஸ்தலத்திலே என் காவலைக் காக்கிறதற்காக வைத்தீர்கள்.]]></a:t>
            </a:r>
          </a:p>
        </p:txBody>
      </p:sp>
    </p:spTree>
  </p:cSld>
</p:notes>
</file>

<file path=ppt/notesSlides/notesSlide18.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CDATA[9. கர்த்தராகிய ஆண்டவர் சொல்லுகிறது என்னவென்றால்: இஸ்ரவேல் புத்திரரின் நடுவில் இருக்கிற சகல அந்நிய புத்திரரிலும், விருத்தசேதனமில்லாத இருதயமும் விருத்தசேதனமில்லாத மாம்சமுமுள்ள அந்நிய புத்திரன் ஒருவனும் என் பரிசுத்த ஸ்தலத்துக்குள் பிரவேசிப்பதில்லை.]]></a:t>
            </a:r>
          </a:p>
        </p:txBody>
      </p:sp>
    </p:spTree>
  </p:cSld>
</p:notes>
</file>

<file path=ppt/notesSlides/notesSlide19.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CDATA[9. கர்த்தராகிய ஆண்டவர் சொல்லுகிறது என்னவென்றால்: இஸ்ரவேல் புத்திரரின் நடுவில் இருக்கிற சகல அந்நிய புத்திரரிலும், விருத்தசேதனமில்லாத இருதயமும் விருத்தசேதனமில்லாத மாம்சமுமுள்ள அந்நிய புத்திரன் ஒருவனும் என் பரிசுத்த ஸ்தலத்துக்குள் பிரவேசிப்பதில்லை.]]></a:t>
            </a:r>
          </a:p>
        </p:txBody>
      </p:sp>
    </p:spTree>
  </p:cSld>
</p:notes>
</file>

<file path=ppt/notesSlides/notesSlide20.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CDATA[10. இஸ்ரவேல் வழிதப்பிப்போகையில், என்னை விட்டுத் தூரமானவர்களும், என்னைவிட்டு வழிதப்பித் தங்கள் நரகலான விக்கிரகங்களைப் பின்பற்றினவர்களுமாகிய லேவியரும் தங்கள் அக்கிரமத்தைச் சுமப்பார்கள்.]]></a:t>
            </a:r>
          </a:p>
        </p:txBody>
      </p:sp>
    </p:spTree>
  </p:cSld>
</p:notes>
</file>

<file path=ppt/notesSlides/notesSlide2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CDATA[10. இஸ்ரவேல் வழிதப்பிப்போகையில், என்னை விட்டுத் தூரமானவர்களும், என்னைவிட்டு வழிதப்பித் தங்கள் நரகலான விக்கிரகங்களைப் பின்பற்றினவர்களுமாகிய லேவியரும் தங்கள் அக்கிரமத்தைச் சுமப்பார்கள்.]]></a:t>
            </a:r>
          </a:p>
        </p:txBody>
      </p:sp>
    </p:spTree>
  </p:cSld>
</p:notes>
</file>

<file path=ppt/notesSlides/notesSlide22.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CDATA[11. ஆகிலும் அவர்கள் என் ஆலயத்தின் வாசல்களைக் காத்து, என் ஆலயத்தில் ஊழியஞ்செய்து, என் பரிசுத்தஸ்தலத்திலே பணிவிடைக்காரராயிருப்பார்கள்; அவர்கள் ஜனங்களுக்காக தகனபலிகளையும் மற்றப் பலிகளையும் செலுத்தி, இவர்களுக்கு ஊழியஞ்செய்கிறதற்கு இவர்கள் முன்பாக என் பரிசுத்த ஸ்தலத்திலே பணிவிடைக்காரராயிருப்பார்கள்.]]></a:t>
            </a:r>
          </a:p>
        </p:txBody>
      </p:sp>
    </p:spTree>
  </p:cSld>
</p:notes>
</file>

<file path=ppt/notesSlides/notesSlide23.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CDATA[11. ஆகிலும் அவர்கள் என் ஆலயத்தின் வாசல்களைக் காத்து, என் ஆலயத்தில் ஊழியஞ்செய்து, என் பரிசுத்தஸ்தலத்திலே பணிவிடைக்காரராயிருப்பார்கள்; அவர்கள் ஜனங்களுக்காக தகனபலிகளையும் மற்றப் பலிகளையும் செலுத்தி, இவர்களுக்கு ஊழியஞ்செய்கிறதற்கு இவர்கள் முன்பாக என் பரிசுத்த ஸ்தலத்திலே பணிவிடைக்காரராயிருப்பார்கள்.]]></a:t>
            </a:r>
          </a:p>
        </p:txBody>
      </p:sp>
    </p:spTree>
  </p:cSld>
</p:notes>
</file>

<file path=ppt/notesSlides/notesSlide24.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CDATA[12. அவர்கள் இவர்களுடைய நரகலான விக்கிரகங்களுக்கு முன்பாக நின்று இவர்களுக்கு ஊழியஞ்செய்து, இஸ்ரவேல் வம்சத்தார் அக்கிரமத்தில் விழப்பண்ணினபடியினால், நான் என் கையை அவர்களுக்கு விரோதமாய் உயர்த்தினேன், அவர்கள் தங்கள் அக்கிரமத்தைச் சுமப்பார்கள் என்று கர்த்தராகிய ஆண்டவர் சொல்லுகிறார்.]]></a:t>
            </a:r>
          </a:p>
        </p:txBody>
      </p:sp>
    </p:spTree>
  </p:cSld>
</p:notes>
</file>

<file path=ppt/notesSlides/notesSlide25.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CDATA[12. அவர்கள் இவர்களுடைய நரகலான விக்கிரகங்களுக்கு முன்பாக நின்று இவர்களுக்கு ஊழியஞ்செய்து, இஸ்ரவேல் வம்சத்தார் அக்கிரமத்தில் விழப்பண்ணினபடியினால், நான் என் கையை அவர்களுக்கு விரோதமாய் உயர்த்தினேன், அவர்கள் தங்கள் அக்கிரமத்தைச் சுமப்பார்கள் என்று கர்த்தராகிய ஆண்டவர் சொல்லுகிறார்.]]></a:t>
            </a:r>
          </a:p>
        </p:txBody>
      </p:sp>
    </p:spTree>
  </p:cSld>
</p:notes>
</file>

<file path=ppt/notesSlides/notesSlide26.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CDATA[13. இவர்கள் எனக்கு ஆசாரியராய் ஆராதனை செய்யும்படி என் சமீபத்தில் வராமலும், மகா பரிசுத்தமான ஸ்தலத்தில் என் பரிசுத்த வஸ்துக்களில் யாதொன்றையும் கிட்டாமலும் இருக்கவேண்டும், அவர்கள் தங்கள் இலச்சையையும் தாங்கள் செய்த அருவருப்புகளையும் சுமக்கக்கடவர்கள்.]]></a:t>
            </a:r>
          </a:p>
        </p:txBody>
      </p:sp>
    </p:spTree>
  </p:cSld>
</p:notes>
</file>

<file path=ppt/notesSlides/notesSlide27.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CDATA[13. இவர்கள் எனக்கு ஆசாரியராய் ஆராதனை செய்யும்படி என் சமீபத்தில் வராமலும், மகா பரிசுத்தமான ஸ்தலத்தில் என் பரிசுத்த வஸ்துக்களில் யாதொன்றையும் கிட்டாமலும் இருக்கவேண்டும், அவர்கள் தங்கள் இலச்சையையும் தாங்கள் செய்த அருவருப்புகளையும் சுமக்கக்கடவர்கள்.]]></a:t>
            </a:r>
          </a:p>
        </p:txBody>
      </p:sp>
    </p:spTree>
  </p:cSld>
</p:notes>
</file>

<file path=ppt/notesSlides/notesSlide28.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CDATA[14. ஆலயத்தின் சகல வேளைகளுக்கும் அதில் செய்யப்படவேண்டிய எல்லாவற்றிற்கும் நான் அவர்களை அதில் காவல்காக்கிறவர்களாயிருக்கக் கட்டளையிடுவேன்.]]></a:t>
            </a:r>
          </a:p>
        </p:txBody>
      </p:sp>
    </p:spTree>
  </p:cSld>
</p:notes>
</file>

<file path=ppt/notesSlides/notesSlide29.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CDATA[15. இஸ்ரவேல் புத்திரரே, என்னைவிட்டு வழிதப்பிப்போகையில், என் பரிசுத்த ஸ்தலத்தின் காவலைக் காக்கிற சாதோக்கின் புத்திரராகிய லேவியர் என்னும் ஆசாரியர்களே எனக்கு ஆராதனைசெய்ய என் சமீபத்தில் சேர்ந்து, நிணத்தையும் இரத்தத்தையும் எனக்குச் செலுத்த என் சந்நிதியில் நிற்பார்களென்று கர்த்தராகிய ஆண்டவர் சொல்லுகிறார்.]]></a:t>
            </a:r>
          </a:p>
        </p:txBody>
      </p:sp>
    </p:spTree>
  </p:cSld>
</p:notes>
</file>

<file path=ppt/notesSlides/notesSlide30.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CDATA[15. இஸ்ரவேல் புத்திரரே, என்னைவிட்டு வழிதப்பிப்போகையில், என் பரிசுத்த ஸ்தலத்தின் காவலைக் காக்கிற சாதோக்கின் புத்திரராகிய லேவியர் என்னும் ஆசாரியர்களே எனக்கு ஆராதனைசெய்ய என் சமீபத்தில் சேர்ந்து, நிணத்தையும் இரத்தத்தையும் எனக்குச் செலுத்த என் சந்நிதியில் நிற்பார்களென்று கர்த்தராகிய ஆண்டவர் சொல்லுகிறார்.]]></a:t>
            </a:r>
          </a:p>
        </p:txBody>
      </p:sp>
    </p:spTree>
  </p:cSld>
</p:notes>
</file>

<file path=ppt/notesSlides/notesSlide3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CDATA[15. இஸ்ரவேல் புத்திரரே, என்னைவிட்டு வழிதப்பிப்போகையில், என் பரிசுத்த ஸ்தலத்தின் காவலைக் காக்கிற சாதோக்கின் புத்திரராகிய லேவியர் என்னும் ஆசாரியர்களே எனக்கு ஆராதனைசெய்ய என் சமீபத்தில் சேர்ந்து, நிணத்தையும் இரத்தத்தையும் எனக்குச் செலுத்த என் சந்நிதியில் நிற்பார்களென்று கர்த்தராகிய ஆண்டவர் சொல்லுகிறார்.]]></a:t>
            </a:r>
          </a:p>
        </p:txBody>
      </p:sp>
    </p:spTree>
  </p:cSld>
</p:notes>
</file>

<file path=ppt/notesSlides/notesSlide32.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CDATA[16. இவர்கள் என் பரிசுத்த ஸ்தலத்துக்குள் பிரவேசிப்பார்கள்; இவர்களே எனக்கு ஆராதனை செய்ய என் பீடத்தைக் கிட்டிவந்து, என் காவலைக் காப்பார்கள்.]]></a:t>
            </a:r>
          </a:p>
        </p:txBody>
      </p:sp>
    </p:spTree>
  </p:cSld>
</p:notes>
</file>

<file path=ppt/notesSlides/notesSlide33.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CDATA[17. உட்பிராகாரத்தின் வாசல்களுக்குள் பிரவேசிக்கிறபோது சணல்நூல் வஸ்திரங்களை உடுத்திக்கொள்வார்களாக; அவர்கள் உட்பிராகாரத்தின் வாசல்களிலும், உள்ளேயும் ஆராதனைசெய்கையில் ஆட்டுமயிர் உடுப்பைத் தரிக்கலாகாது.]]></a:t>
            </a:r>
          </a:p>
        </p:txBody>
      </p:sp>
    </p:spTree>
  </p:cSld>
</p:notes>
</file>

<file path=ppt/notesSlides/notesSlide34.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CDATA[17. உட்பிராகாரத்தின் வாசல்களுக்குள் பிரவேசிக்கிறபோது சணல்நூல் வஸ்திரங்களை உடுத்திக்கொள்வார்களாக; அவர்கள் உட்பிராகாரத்தின் வாசல்களிலும், உள்ளேயும் ஆராதனைசெய்கையில் ஆட்டுமயிர் உடுப்பைத் தரிக்கலாகாது.]]></a:t>
            </a:r>
          </a:p>
        </p:txBody>
      </p:sp>
    </p:spTree>
  </p:cSld>
</p:notes>
</file>

<file path=ppt/notesSlides/notesSlide35.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CDATA[18. அவர்களுடைய தலைகளில் சணல்நூல் குல்லாக்களையும், அவர்களுடைய இடைகளில் சணல்நூல் சல்லடங்களையும் தரிக்கவேண்டும்; வேர்வையுண்டாக்கத்தக்கதொன்றையும் அரையில் கட்டலாகாது.]]></a:t>
            </a:r>
          </a:p>
        </p:txBody>
      </p:sp>
    </p:spTree>
  </p:cSld>
</p:notes>
</file>

<file path=ppt/notesSlides/notesSlide36.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CDATA[18. அவர்களுடைய தலைகளில் சணல்நூல் குல்லாக்களையும், அவர்களுடைய இடைகளில் சணல்நூல் சல்லடங்களையும் தரிக்கவேண்டும்; வேர்வையுண்டாக்கத்தக்கதொன்றையும் அரையில் கட்டலாகாது.]]></a:t>
            </a:r>
          </a:p>
        </p:txBody>
      </p:sp>
    </p:spTree>
  </p:cSld>
</p:notes>
</file>

<file path=ppt/notesSlides/notesSlide37.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CDATA[19. அவர்கள் வெளிப்பிராகாரமாகிய புறமுற்றத்திலே ஜனங்களிடத்தில் போகும்போது, அவர்கள் தாங்கள் ஆராதனைசெய்யும் சமயத்தில் உடுத்தியிருந்த தங்கள் வஸ்திரங்களைக் கழற்றி அவைகளைப் பரிசுத்த அறைவீடுகளில் வைத்து, வேறே வஸ்திரங்களை உடுத்திக்கொள்ளக்கடவர்கள்; தங்கள் வஸ்திரங்களாலே ஜனங்களைப் பரிசுத்தப்படுத்தலாகாது.]]></a:t>
            </a:r>
          </a:p>
        </p:txBody>
      </p:sp>
    </p:spTree>
  </p:cSld>
</p:notes>
</file>

<file path=ppt/notesSlides/notesSlide38.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CDATA[19. அவர்கள் வெளிப்பிராகாரமாகிய புறமுற்றத்திலே ஜனங்களிடத்தில் போகும்போது, அவர்கள் தாங்கள் ஆராதனைசெய்யும் சமயத்தில் உடுத்தியிருந்த தங்கள் வஸ்திரங்களைக் கழற்றி அவைகளைப் பரிசுத்த அறைவீடுகளில் வைத்து, வேறே வஸ்திரங்களை உடுத்திக்கொள்ளக்கடவர்கள்; தங்கள் வஸ்திரங்களாலே ஜனங்களைப் பரிசுத்தப்படுத்தலாகாது.]]></a:t>
            </a:r>
          </a:p>
        </p:txBody>
      </p:sp>
    </p:spTree>
  </p:cSld>
</p:notes>
</file>

<file path=ppt/notesSlides/notesSlide39.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CDATA[19. அவர்கள் வெளிப்பிராகாரமாகிய புறமுற்றத்திலே ஜனங்களிடத்தில் போகும்போது, அவர்கள் தாங்கள் ஆராதனைசெய்யும் சமயத்தில் உடுத்தியிருந்த தங்கள் வஸ்திரங்களைக் கழற்றி அவைகளைப் பரிசுத்த அறைவீடுகளில் வைத்து, வேறே வஸ்திரங்களை உடுத்திக்கொள்ளக்கடவர்கள்; தங்கள் வஸ்திரங்களாலே ஜனங்களைப் பரிசுத்தப்படுத்தலாகாது.]]></a:t>
            </a:r>
          </a:p>
        </p:txBody>
      </p:sp>
    </p:spTree>
  </p:cSld>
</p:notes>
</file>

<file path=ppt/notesSlides/notesSlide40.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CDATA[20. அவர்கள் தங்கள் தலைகளைச் சிரையாமலும், தங்கள் மயிரை நீளமாய் வளர்க்காமலும், தங்கள் தலைமயிரைக் கத்தரிக்கக்கடவர்கள்.]]></a:t>
            </a:r>
          </a:p>
        </p:txBody>
      </p:sp>
    </p:spTree>
  </p:cSld>
</p:notes>
</file>

<file path=ppt/notesSlides/notesSlide4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CDATA[21. ஆசாரியர்களில் ஒருவனும் உட்பிராகாரத்துக்குள் பிரவேசிக்கும்போது, திராட்சரசம் குடிக்கலாகாது.]]></a:t>
            </a:r>
          </a:p>
        </p:txBody>
      </p:sp>
    </p:spTree>
  </p:cSld>
</p:notes>
</file>

<file path=ppt/notesSlides/notesSlide42.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CDATA[22. விதவையையும் தள்ளிவிடப்பட்டவளையும் அவர்கள் விவாகம்பண்ணாமல், இஸ்ரவேல் வம்சத்தாளாகிய கன்னிகையையாகிலும் ஒரு ஆசாரியனின் மனைவியாயிருந்த விதவையையாகிலும் விவாகம்பண்ணலாம்.]]></a:t>
            </a:r>
          </a:p>
        </p:txBody>
      </p:sp>
    </p:spTree>
  </p:cSld>
</p:notes>
</file>

<file path=ppt/notesSlides/notesSlide43.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CDATA[22. விதவையையும் தள்ளிவிடப்பட்டவளையும் அவர்கள் விவாகம்பண்ணாமல், இஸ்ரவேல் வம்சத்தாளாகிய கன்னிகையையாகிலும் ஒரு ஆசாரியனின் மனைவியாயிருந்த விதவையையாகிலும் விவாகம்பண்ணலாம்.]]></a:t>
            </a:r>
          </a:p>
        </p:txBody>
      </p:sp>
    </p:spTree>
  </p:cSld>
</p:notes>
</file>

<file path=ppt/notesSlides/notesSlide44.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CDATA[23. அவர்கள் பரிசுத்தமானதற்கும் பரிசுத்தமல்லாததற்கும், தீட்டானதற்கும் தீட்டல்லாததற்கும் இருக்கும் வித்தியாசத்தை என் ஜனத்துக்குப் போதித்து, அவர்களுக்குத் தெரியப்பண்ணக்கடவர்கள்.]]></a:t>
            </a:r>
          </a:p>
        </p:txBody>
      </p:sp>
    </p:spTree>
  </p:cSld>
</p:notes>
</file>

<file path=ppt/notesSlides/notesSlide45.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CDATA[23. அவர்கள் பரிசுத்தமானதற்கும் பரிசுத்தமல்லாததற்கும், தீட்டானதற்கும் தீட்டல்லாததற்கும் இருக்கும் வித்தியாசத்தை என் ஜனத்துக்குப் போதித்து, அவர்களுக்குத் தெரியப்பண்ணக்கடவர்கள்.]]></a:t>
            </a:r>
          </a:p>
        </p:txBody>
      </p:sp>
    </p:spTree>
  </p:cSld>
</p:notes>
</file>

<file path=ppt/notesSlides/notesSlide46.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CDATA[24. வழக்கிருந்தால் அவர்கள் நியாயந்தீர்க்க ஆயத்தமாயிருந்து, என் நியாயங்களின்படி அதைத் தீர்த்து, என்னுடைய பண்டிகைகளில் எல்லாம் என் நியாயப்பிரமாணத்தையும் என் கட்டளைகளையும் கைக்கொண்டு என் ஓய்வுநாட்களைப் பரிசுத்தமாக்கக்கடவர்கள்.]]></a:t>
            </a:r>
          </a:p>
        </p:txBody>
      </p:sp>
    </p:spTree>
  </p:cSld>
</p:notes>
</file>

<file path=ppt/notesSlides/notesSlide47.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CDATA[24. வழக்கிருந்தால் அவர்கள் நியாயந்தீர்க்க ஆயத்தமாயிருந்து, என் நியாயங்களின்படி அதைத் தீர்த்து, என்னுடைய பண்டிகைகளில் எல்லாம் என் நியாயப்பிரமாணத்தையும் என் கட்டளைகளையும் கைக்கொண்டு என் ஓய்வுநாட்களைப் பரிசுத்தமாக்கக்கடவர்கள்.]]></a:t>
            </a:r>
          </a:p>
        </p:txBody>
      </p:sp>
    </p:spTree>
  </p:cSld>
</p:notes>
</file>

<file path=ppt/notesSlides/notesSlide48.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CDATA[25. தகப்பன், தாய், குமாரன், குமாரத்தி, சகோதரன் புருஷனுக்கு வாழ்க்கைப்படாத சகோதரி என்னும் இவர்களுடைய சவத்தினால் அவர்கள் தீட்டுப்படலாமேயல்லாமல், அவர்களிலொருவனும் செத்த ஒருவனிடத்தில்போய்த் தீட்டுப்படலாகாது.]]></a:t>
            </a:r>
          </a:p>
        </p:txBody>
      </p:sp>
    </p:spTree>
  </p:cSld>
</p:notes>
</file>

<file path=ppt/notesSlides/notesSlide49.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CDATA[25. தகப்பன், தாய், குமாரன், குமாரத்தி, சகோதரன் புருஷனுக்கு வாழ்க்கைப்படாத சகோதரி என்னும் இவர்களுடைய சவத்தினால் அவர்கள் தீட்டுப்படலாமேயல்லாமல், அவர்களிலொருவனும் செத்த ஒருவனிடத்தில்போய்த் தீட்டுப்படலாகாது.]]></a:t>
            </a:r>
          </a:p>
        </p:txBody>
      </p:sp>
    </p:spTree>
  </p:cSld>
</p:notes>
</file>

<file path=ppt/notesSlides/notesSlide50.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CDATA[26. அவன் சுத்திகரிகப்பட்டபின்பு, அவனுக்கு ஏழுநாள் எண்ணப்படவேண்டும்.]]></a:t>
            </a:r>
          </a:p>
        </p:txBody>
      </p:sp>
    </p:spTree>
  </p:cSld>
</p:notes>
</file>

<file path=ppt/notesSlides/notesSlide5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CDATA[27. அவன் பரிசுத்த ஸ்தலத்தில் ஆராதனை செய்யும்படி பரிசுத்த ஸ்தலமிருக்கிற உட்பிராகாரத்துக்குள் பிரவேசிக்கிறநாளிலே, அவன் தனக்காகப் பாவநிவாரண பலியைச் செலுத்தக்கடவன் என்று கர்த்தராகிய ஆண்டவர் சொல்லுகிறார்.]]></a:t>
            </a:r>
          </a:p>
        </p:txBody>
      </p:sp>
    </p:spTree>
  </p:cSld>
</p:notes>
</file>

<file path=ppt/notesSlides/notesSlide52.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CDATA[27. அவன் பரிசுத்த ஸ்தலத்தில் ஆராதனை செய்யும்படி பரிசுத்த ஸ்தலமிருக்கிற உட்பிராகாரத்துக்குள் பிரவேசிக்கிறநாளிலே, அவன் தனக்காகப் பாவநிவாரண பலியைச் செலுத்தக்கடவன் என்று கர்த்தராகிய ஆண்டவர் சொல்லுகிறார்.]]></a:t>
            </a:r>
          </a:p>
        </p:txBody>
      </p:sp>
    </p:spTree>
  </p:cSld>
</p:notes>
</file>

<file path=ppt/notesSlides/notesSlide53.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CDATA[28. அவர்களுக்குரிய சுதந்தரமென்னவென்றால்: நானே அவர்கள் சுதந்தரம்; ஆகையால் இஸ்ரவேலில் அவர்களுக்குக் காணியாட்சியைக் கொடாதிருப்பீர்களாக; நான் அவர்கள் காணியாட்சி.]]></a:t>
            </a:r>
          </a:p>
        </p:txBody>
      </p:sp>
    </p:spTree>
  </p:cSld>
</p:notes>
</file>

<file path=ppt/notesSlides/notesSlide54.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CDATA[28. அவர்களுக்குரிய சுதந்தரமென்னவென்றால்: நானே அவர்கள் சுதந்தரம்; ஆகையால் இஸ்ரவேலில் அவர்களுக்குக் காணியாட்சியைக் கொடாதிருப்பீர்களாக; நான் அவர்கள் காணியாட்சி.]]></a:t>
            </a:r>
          </a:p>
        </p:txBody>
      </p:sp>
    </p:spTree>
  </p:cSld>
</p:notes>
</file>

<file path=ppt/notesSlides/notesSlide55.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CDATA[29. போஜனபலியையும் பாவநிவாரணபலியையும் குற்றநிவாரணபலியையும் அவர்கள் புசிப்பார்கள்; இஸ்ரவேலிலே பொருத்தனை பண்ணப்பட்டதெல்லாம் அவர்களுடையதாயிருப்பதாக.]]></a:t>
            </a:r>
          </a:p>
        </p:txBody>
      </p:sp>
    </p:spTree>
  </p:cSld>
</p:notes>
</file>

<file path=ppt/notesSlides/notesSlide56.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CDATA[29. போஜனபலியையும் பாவநிவாரணபலியையும் குற்றநிவாரணபலியையும் அவர்கள் புசிப்பார்கள்; இஸ்ரவேலிலே பொருத்தனை பண்ணப்பட்டதெல்லாம் அவர்களுடையதாயிருப்பதாக.]]></a:t>
            </a:r>
          </a:p>
        </p:txBody>
      </p:sp>
    </p:spTree>
  </p:cSld>
</p:notes>
</file>

<file path=ppt/notesSlides/notesSlide57.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CDATA[30. சகலவித முதற்கனிகளில் எல்லாம் முந்தின பலனும், நீங்கள் காணிக்கையாய்ச் செலுத்தும் எவ்விதமானபொருள்களும் ஆசாரியர்களுடையதாயிருப்பதாக; உங்கள் வீட்டில் ஆசீர்வாதம் தங்கும்படிக்கு நீங்கள் பிசைந்தமாவில் முதற்பாகத்தையும் ஆசாரியனுக்குக் கொடுக்கக்கடவீர்கள்.]]></a:t>
            </a:r>
          </a:p>
        </p:txBody>
      </p:sp>
    </p:spTree>
  </p:cSld>
</p:notes>
</file>

<file path=ppt/notesSlides/notesSlide58.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CDATA[30. சகலவித முதற்கனிகளில் எல்லாம் முந்தின பலனும், நீங்கள் காணிக்கையாய்ச் செலுத்தும் எவ்விதமானபொருள்களும் ஆசாரியர்களுடையதாயிருப்பதாக; உங்கள் வீட்டில் ஆசீர்வாதம் தங்கும்படிக்கு நீங்கள் பிசைந்தமாவில் முதற்பாகத்தையும் ஆசாரியனுக்குக் கொடுக்கக்கடவீர்கள்.]]></a:t>
            </a:r>
          </a:p>
        </p:txBody>
      </p:sp>
    </p:spTree>
  </p:cSld>
</p:notes>
</file>

<file path=ppt/notesSlides/notesSlide59.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CDATA[31. பறவைகளிலும் மிருகங்களிலும் தானாய்ச் செத்ததும் பீறுண்டதுமான ஒன்றையும் ஆசாரியர்கள் புசிக்கலாகாது.]]></a:t>
            </a:r>
          </a:p>
        </p:txBody>
      </p:sp>
    </p:spTree>
  </p:cSld>
</p:notes>
</file>

<file path=ppt/notesSlides/notesSlide60.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8953500" cy="0"/>
          <a:chOff x="0" y="0"/>
          <a:chExt cx="8953500" cy="0"/>
        </a:xfrm>
      </p:grpSpPr>
      <p:sp>
        <p:nvSpPr>
          <p:cNvPr id="2" name="Slide Image Placeholder 1"/>
          <p:cNvSpPr>
            <a:spLocks noGrp="1" noRot="1" noChangeAspect="1"/>
          </p:cNvSpPr>
          <p:nvPr>
            <p:ph type="sldImg"/>
          </p:nvPr>
        </p:nvSpPr>
        <p:spPr>
          <a:xfrm>
            <a:off x="0" y="0"/>
            <a:ext cx="447675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p>
          <a:p>
            <a:pPr algn="l" rtl="0" fontAlgn="base" marL="0" marR="0" indent="0" lvl="0">
              <a:lnSpc>
                <a:spcPct val="100000"/>
              </a:lnSpc>
              <a:spcBef>
                <a:spcPts val="0"/>
              </a:spcBef>
              <a:spcAft>
                <a:spcPts val="0"/>
              </a:spcAft>
            </a:pPr>
            <a:r>
              <a:rPr lang="en-US" strike="noStrike" sz="1400" spc="0" u="none" cap="none">
                <a:solidFill>
                  <a:srgbClr val="000000">
                    <a:alpha val="100000"/>
                  </a:srgbClr>
                </a:solidFill>
                <a:latin typeface="Roboto"/>
              </a:rPr>
              <a:t><![CDATA[31. பறவைகளிலும் மிருகங்களிலும் தானாய்ச் செத்ததும் பீறுண்டதுமான ஒன்றையும் ஆசாரியர்கள் புசிக்கலாகாது.]]></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506550" r:id="rId1"/>
  </p:sldLayoutIdLst>
  <p:txStyles>
    <p:titleStyle>
      <a:lvl1pPr algn="ctr">
        <a:defRPr sz="4400" kern="1200">
          <a:solidFill>
            <a:schemeClr val="lt1"/>
          </a:solidFill>
        </a:defRPr>
      </a:lvl1pPr>
      <a:extLst/>
    </p:titleStyle>
    <p:bodyStyle>
      <a:lvl1pPr algn="ctr" indent="-342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2.xml"/>
</Relationships>

</file>

<file path=ppt/slides/_rels/slide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3.xml"/>
</Relationships>

</file>

<file path=ppt/slides/_rels/slide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4.xml"/>
</Relationships>

</file>

<file path=ppt/slides/_rels/slide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5.xml"/>
</Relationships>

</file>

<file path=ppt/slides/_rels/slide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6.xml"/>
</Relationships>

</file>

<file path=ppt/slides/_rels/slide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7.xml"/>
</Relationships>

</file>

<file path=ppt/slides/_rels/slide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8.xml"/>
</Relationships>

</file>

<file path=ppt/slides/_rels/slide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9.xml"/>
</Relationships>

</file>

<file path=ppt/slides/_rels/slide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10.xml"/>
</Relationships>

</file>

<file path=ppt/slides/_rels/slide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11.xml"/>
</Relationships>

</file>

<file path=ppt/slides/_rels/slide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12.xml"/>
</Relationships>

</file>

<file path=ppt/slides/_rels/slide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13.xml"/>
</Relationships>

</file>

<file path=ppt/slides/_rels/slide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14.xml"/>
</Relationships>

</file>

<file path=ppt/slides/_rels/slide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15.xml"/>
</Relationships>

</file>

<file path=ppt/slides/_rels/slide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16.xml"/>
</Relationships>

</file>

<file path=ppt/slides/_rels/slide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17.xml"/>
</Relationships>

</file>

<file path=ppt/slides/_rels/slide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18.xml"/>
</Relationships>

</file>

<file path=ppt/slides/_rels/slide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19.xml"/>
</Relationships>

</file>

<file path=ppt/slides/_rels/slide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20.xml"/>
</Relationships>

</file>

<file path=ppt/slides/_rels/slide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21.xml"/>
</Relationships>

</file>

<file path=ppt/slides/_rels/slide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22.xml"/>
</Relationships>

</file>

<file path=ppt/slides/_rels/slide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23.xml"/>
</Relationships>

</file>

<file path=ppt/slides/_rels/slide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24.xml"/>
</Relationships>

</file>

<file path=ppt/slides/_rels/slide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25.xml"/>
</Relationships>

</file>

<file path=ppt/slides/_rels/slide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26.xml"/>
</Relationships>

</file>

<file path=ppt/slides/_rels/slide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27.xml"/>
</Relationships>

</file>

<file path=ppt/slides/_rels/slide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28.xml"/>
</Relationships>

</file>

<file path=ppt/slides/_rels/slide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29.xml"/>
</Relationships>

</file>

<file path=ppt/slides/_rels/slide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30.xml"/>
</Relationships>

</file>

<file path=ppt/slides/_rels/slide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31.xml"/>
</Relationships>

</file>

<file path=ppt/slides/_rels/slide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32.xml"/>
</Relationships>

</file>

<file path=ppt/slides/_rels/slide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33.xml"/>
</Relationships>

</file>

<file path=ppt/slides/_rels/slide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34.xml"/>
</Relationships>

</file>

<file path=ppt/slides/_rels/slide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35.xml"/>
</Relationships>

</file>

<file path=ppt/slides/_rels/slide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36.xml"/>
</Relationships>

</file>

<file path=ppt/slides/_rels/slide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37.xml"/>
</Relationships>

</file>

<file path=ppt/slides/_rels/slide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38.xml"/>
</Relationships>

</file>

<file path=ppt/slides/_rels/slide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39.xml"/>
</Relationships>

</file>

<file path=ppt/slides/_rels/slide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40.xml"/>
</Relationships>

</file>

<file path=ppt/slides/_rels/slide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41.xml"/>
</Relationships>

</file>

<file path=ppt/slides/_rels/slide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42.xml"/>
</Relationships>

</file>

<file path=ppt/slides/_rels/slide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43.xml"/>
</Relationships>

</file>

<file path=ppt/slides/_rels/slide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44.xml"/>
</Relationships>

</file>

<file path=ppt/slides/_rels/slide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45.xml"/>
</Relationships>

</file>

<file path=ppt/slides/_rels/slide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46.xml"/>
</Relationships>

</file>

<file path=ppt/slides/_rels/slide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47.xml"/>
</Relationships>

</file>

<file path=ppt/slides/_rels/slide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48.xml"/>
</Relationships>

</file>

<file path=ppt/slides/_rels/slide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49.xml"/>
</Relationships>

</file>

<file path=ppt/slides/_rels/slide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50.xml"/>
</Relationships>

</file>

<file path=ppt/slides/_rels/slide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51.xml"/>
</Relationships>

</file>

<file path=ppt/slides/_rels/slide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52.xml"/>
</Relationships>

</file>

<file path=ppt/slides/_rels/slide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53.xml"/>
</Relationships>

</file>

<file path=ppt/slides/_rels/slide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54.xml"/>
</Relationships>

</file>

<file path=ppt/slides/_rels/slide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55.xml"/>
</Relationships>

</file>

<file path=ppt/slides/_rels/slide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56.xml"/>
</Relationships>

</file>

<file path=ppt/slides/_rels/slide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57.xml"/>
</Relationships>

</file>

<file path=ppt/slides/_rels/slide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58.xml"/>
</Relationships>

</file>

<file path=ppt/slides/_rels/slide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59.xml"/>
</Relationships>

</file>

<file path=ppt/slides/_rels/slide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notesSlide" Target="../notesSlides/notesSlide60.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9144000" cy="5143500"/>
          <a:chOff x="0" y="0"/>
          <a:chExt cx="9144000" cy="5143500"/>
        </a:xfrm>
      </p:grpSpPr>
      <p:sp>
        <p:nvSpPr>
          <p:cNvPr id="2" name=""/>
          <p:cNvSpPr txBox="1"/>
          <p:nvPr/>
        </p:nvSpPr>
        <p:spPr>
          <a:xfrm>
            <a:off x="0" y="0"/>
            <a:ext cx="9144000" cy="5143500"/>
          </a:xfrm>
          <a:prstGeom prst="rect">
            <a:avLst/>
          </a:prstGeom>
          <a:noFill/>
        </p:spPr>
        <p:txBody>
          <a:bodyPr anchor="ctr" anchorCtr="0" rtlCol="0" vert="horz" bIns="45720" lIns="91440" rIns="91440" tIns="45720">
            <a:spAutoFit/>
          </a:bodyPr>
          <a:lstStyle/>
          <a:p>
            <a:pPr algn="ctr" rtl="0" fontAlgn="ctr" marL="0" marR="0" indent="0" lvl="0">
              <a:lnSpc>
                <a:spcPct val="100000"/>
              </a:lnSpc>
              <a:spcBef>
                <a:spcPts val="0"/>
              </a:spcBef>
              <a:spcAft>
                <a:spcPts val="0"/>
              </a:spcAft>
            </a:pPr>
            <a:r>
              <a:rPr lang="en-US" b="1" strike="noStrike" sz="6000" spc="0" u="none" cap="none">
                <a:solidFill>
                  <a:srgbClr val="000000">
                    <a:alpha val="100000"/>
                  </a:srgbClr>
                </a:solidFill>
                <a:latin typeface="Roboto"/>
              </a:rPr>
              <a:t><![CDATA[எசேக்கியேல் : 44]]></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5143500"/>
          <a:chOff x="190500" y="0"/>
          <a:chExt cx="9144000" cy="51435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50000"/>
              </a:lnSpc>
              <a:spcBef>
                <a:spcPts val="0"/>
              </a:spcBef>
              <a:spcAft>
                <a:spcPts val="0"/>
              </a:spcAft>
            </a:pPr>
            <a:r>
              <a:rPr lang="en-US" b="1" strike="noStrike" sz="3600" spc="0" u="none" cap="none">
                <a:solidFill>
                  <a:srgbClr val="000000">
                    <a:alpha val="100000"/>
                  </a:srgbClr>
                </a:solidFill>
                <a:latin typeface="Roboto"/>
              </a:rPr>
              <a:t><![CDATA[1. તે માણસ મને પાછો મંદિરની પૂર્વ બાજુએ આવેલા બહારના દરવાજા આગળ લઇ આવ્યો. એ દરવાજો બંધ હતો.]]></a:t>
            </a:r>
          </a:p>
        </p:txBody>
      </p:sp>
      <p:sp>
        <p:nvSpPr>
          <p:cNvPr id="3" name=""/>
          <p:cNvSpPr txBox="1"/>
          <p:nvPr/>
        </p:nvSpPr>
        <p:spPr>
          <a:xfrm>
            <a:off x="3619500" y="4572000"/>
            <a:ext cx="5524500" cy="57150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b="1" strike="noStrike" sz="2800" spc="0" u="none" cap="none">
                <a:solidFill>
                  <a:srgbClr val="000000">
                    <a:alpha val="100000"/>
                  </a:srgbClr>
                </a:solidFill>
                <a:latin typeface="Roboto"/>
              </a:rPr>
              <a:t><![CDATA[எசேக்கியேல் : 44]]></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5143500"/>
          <a:chOff x="190500" y="0"/>
          <a:chExt cx="9144000" cy="51435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50000"/>
              </a:lnSpc>
              <a:spcBef>
                <a:spcPts val="0"/>
              </a:spcBef>
              <a:spcAft>
                <a:spcPts val="0"/>
              </a:spcAft>
            </a:pPr>
            <a:r>
              <a:rPr lang="en-US" b="1" strike="noStrike" sz="3600" spc="0" u="none" cap="none">
                <a:solidFill>
                  <a:srgbClr val="000000">
                    <a:alpha val="100000"/>
                  </a:srgbClr>
                </a:solidFill>
                <a:latin typeface="Roboto"/>
              </a:rPr>
              <a:t><![CDATA[2. યહોવાએ મને કહ્યું, “આ દરવાજો બંધ રાખવામાં આવશે. એને કદી ઉઘાડવો નહિ. કોઇ માણસે એમાં થઇને દાખલ ન]]></a:t>
            </a:r>
          </a:p>
        </p:txBody>
      </p:sp>
      <p:sp>
        <p:nvSpPr>
          <p:cNvPr id="3" name=""/>
          <p:cNvSpPr txBox="1"/>
          <p:nvPr/>
        </p:nvSpPr>
        <p:spPr>
          <a:xfrm>
            <a:off x="3619500" y="4572000"/>
            <a:ext cx="5524500" cy="57150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b="1" strike="noStrike" sz="2800" spc="0" u="none" cap="none">
                <a:solidFill>
                  <a:srgbClr val="000000">
                    <a:alpha val="100000"/>
                  </a:srgbClr>
                </a:solidFill>
                <a:latin typeface="Roboto"/>
              </a:rPr>
              <a:t><![CDATA[எசேக்கியேல் : 44]]></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5143500"/>
          <a:chOff x="190500" y="0"/>
          <a:chExt cx="9144000" cy="51435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50000"/>
              </a:lnSpc>
              <a:spcBef>
                <a:spcPts val="0"/>
              </a:spcBef>
              <a:spcAft>
                <a:spcPts val="0"/>
              </a:spcAft>
            </a:pPr>
            <a:r>
              <a:rPr lang="en-US" b="1" strike="noStrike" sz="3600" spc="0" u="none" cap="none">
                <a:solidFill>
                  <a:srgbClr val="000000">
                    <a:alpha val="100000"/>
                  </a:srgbClr>
                </a:solidFill>
                <a:latin typeface="Roboto"/>
              </a:rPr>
              <a:t><![CDATA[થવું, કારણ, ઇસ્રાએલના દેવ યહોવા એમાં થઇને દાખલ થયેલા છે, એને બંધ જ રાખવો.]]></a:t>
            </a:r>
          </a:p>
        </p:txBody>
      </p:sp>
      <p:sp>
        <p:nvSpPr>
          <p:cNvPr id="3" name=""/>
          <p:cNvSpPr txBox="1"/>
          <p:nvPr/>
        </p:nvSpPr>
        <p:spPr>
          <a:xfrm>
            <a:off x="3619500" y="4572000"/>
            <a:ext cx="5524500" cy="57150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b="1" strike="noStrike" sz="2800" spc="0" u="none" cap="none">
                <a:solidFill>
                  <a:srgbClr val="000000">
                    <a:alpha val="100000"/>
                  </a:srgbClr>
                </a:solidFill>
                <a:latin typeface="Roboto"/>
              </a:rPr>
              <a:t><![CDATA[எசேக்கியேல் : 44]]></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5143500"/>
          <a:chOff x="190500" y="0"/>
          <a:chExt cx="9144000" cy="51435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50000"/>
              </a:lnSpc>
              <a:spcBef>
                <a:spcPts val="0"/>
              </a:spcBef>
              <a:spcAft>
                <a:spcPts val="0"/>
              </a:spcAft>
            </a:pPr>
            <a:r>
              <a:rPr lang="en-US" b="1" strike="noStrike" sz="3600" spc="0" u="none" cap="none">
                <a:solidFill>
                  <a:srgbClr val="000000">
                    <a:alpha val="100000"/>
                  </a:srgbClr>
                </a:solidFill>
                <a:latin typeface="Roboto"/>
              </a:rPr>
              <a:t><![CDATA[3. રાજકુમાર અને કેવળ રાજકુમાર જ ત્યાં બેસીને યહોવા સમક્ષ ભોજન લઇ શકે, તેણે ઓસરીને માગેર્ જ અંદર]]></a:t>
            </a:r>
          </a:p>
        </p:txBody>
      </p:sp>
      <p:sp>
        <p:nvSpPr>
          <p:cNvPr id="3" name=""/>
          <p:cNvSpPr txBox="1"/>
          <p:nvPr/>
        </p:nvSpPr>
        <p:spPr>
          <a:xfrm>
            <a:off x="3619500" y="4572000"/>
            <a:ext cx="5524500" cy="57150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b="1" strike="noStrike" sz="2800" spc="0" u="none" cap="none">
                <a:solidFill>
                  <a:srgbClr val="000000">
                    <a:alpha val="100000"/>
                  </a:srgbClr>
                </a:solidFill>
                <a:latin typeface="Roboto"/>
              </a:rPr>
              <a:t><![CDATA[எசேக்கியேல் : 44]]></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5143500"/>
          <a:chOff x="190500" y="0"/>
          <a:chExt cx="9144000" cy="51435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50000"/>
              </a:lnSpc>
              <a:spcBef>
                <a:spcPts val="0"/>
              </a:spcBef>
              <a:spcAft>
                <a:spcPts val="0"/>
              </a:spcAft>
            </a:pPr>
            <a:r>
              <a:rPr lang="en-US" b="1" strike="noStrike" sz="3600" spc="0" u="none" cap="none">
                <a:solidFill>
                  <a:srgbClr val="000000">
                    <a:alpha val="100000"/>
                  </a:srgbClr>
                </a:solidFill>
                <a:latin typeface="Roboto"/>
              </a:rPr>
              <a:t><![CDATA[આવવું અને બહાર જવું.”]]></a:t>
            </a:r>
          </a:p>
        </p:txBody>
      </p:sp>
      <p:sp>
        <p:nvSpPr>
          <p:cNvPr id="3" name=""/>
          <p:cNvSpPr txBox="1"/>
          <p:nvPr/>
        </p:nvSpPr>
        <p:spPr>
          <a:xfrm>
            <a:off x="3619500" y="4572000"/>
            <a:ext cx="5524500" cy="57150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b="1" strike="noStrike" sz="2800" spc="0" u="none" cap="none">
                <a:solidFill>
                  <a:srgbClr val="000000">
                    <a:alpha val="100000"/>
                  </a:srgbClr>
                </a:solidFill>
                <a:latin typeface="Roboto"/>
              </a:rPr>
              <a:t><![CDATA[எசேக்கியேல் : 44]]></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5143500"/>
          <a:chOff x="190500" y="0"/>
          <a:chExt cx="9144000" cy="51435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50000"/>
              </a:lnSpc>
              <a:spcBef>
                <a:spcPts val="0"/>
              </a:spcBef>
              <a:spcAft>
                <a:spcPts val="0"/>
              </a:spcAft>
            </a:pPr>
            <a:r>
              <a:rPr lang="en-US" b="1" strike="noStrike" sz="3600" spc="0" u="none" cap="none">
                <a:solidFill>
                  <a:srgbClr val="000000">
                    <a:alpha val="100000"/>
                  </a:srgbClr>
                </a:solidFill>
                <a:latin typeface="Roboto"/>
              </a:rPr>
              <a:t><![CDATA[4. પછી તે માણસ ઉત્તરના દરવાજેથી મંદિરની સામે આવ્યો. મેં જોયું તો યહોવાના ગૌરવથી મંદિર ભરાઇ ગયું]]></a:t>
            </a:r>
          </a:p>
        </p:txBody>
      </p:sp>
      <p:sp>
        <p:nvSpPr>
          <p:cNvPr id="3" name=""/>
          <p:cNvSpPr txBox="1"/>
          <p:nvPr/>
        </p:nvSpPr>
        <p:spPr>
          <a:xfrm>
            <a:off x="3619500" y="4572000"/>
            <a:ext cx="5524500" cy="57150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b="1" strike="noStrike" sz="2800" spc="0" u="none" cap="none">
                <a:solidFill>
                  <a:srgbClr val="000000">
                    <a:alpha val="100000"/>
                  </a:srgbClr>
                </a:solidFill>
                <a:latin typeface="Roboto"/>
              </a:rPr>
              <a:t><![CDATA[எசேக்கியேல் : 44]]></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5143500"/>
          <a:chOff x="190500" y="0"/>
          <a:chExt cx="9144000" cy="51435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50000"/>
              </a:lnSpc>
              <a:spcBef>
                <a:spcPts val="0"/>
              </a:spcBef>
              <a:spcAft>
                <a:spcPts val="0"/>
              </a:spcAft>
            </a:pPr>
            <a:r>
              <a:rPr lang="en-US" b="1" strike="noStrike" sz="3600" spc="0" u="none" cap="none">
                <a:solidFill>
                  <a:srgbClr val="000000">
                    <a:alpha val="100000"/>
                  </a:srgbClr>
                </a:solidFill>
                <a:latin typeface="Roboto"/>
              </a:rPr>
              <a:t><![CDATA[હતું. હું ભૂમિ પર ઊંધો પડ્યો.]]></a:t>
            </a:r>
          </a:p>
        </p:txBody>
      </p:sp>
      <p:sp>
        <p:nvSpPr>
          <p:cNvPr id="3" name=""/>
          <p:cNvSpPr txBox="1"/>
          <p:nvPr/>
        </p:nvSpPr>
        <p:spPr>
          <a:xfrm>
            <a:off x="3619500" y="4572000"/>
            <a:ext cx="5524500" cy="57150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b="1" strike="noStrike" sz="2800" spc="0" u="none" cap="none">
                <a:solidFill>
                  <a:srgbClr val="000000">
                    <a:alpha val="100000"/>
                  </a:srgbClr>
                </a:solidFill>
                <a:latin typeface="Roboto"/>
              </a:rPr>
              <a:t><![CDATA[எசேக்கியேல் : 44]]></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5143500"/>
          <a:chOff x="190500" y="0"/>
          <a:chExt cx="9144000" cy="51435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50000"/>
              </a:lnSpc>
              <a:spcBef>
                <a:spcPts val="0"/>
              </a:spcBef>
              <a:spcAft>
                <a:spcPts val="0"/>
              </a:spcAft>
            </a:pPr>
            <a:r>
              <a:rPr lang="en-US" b="1" strike="noStrike" sz="3600" spc="0" u="none" cap="none">
                <a:solidFill>
                  <a:srgbClr val="000000">
                    <a:alpha val="100000"/>
                  </a:srgbClr>
                </a:solidFill>
                <a:latin typeface="Roboto"/>
              </a:rPr>
              <a:t><![CDATA[5. યહોવાએ મને કહ્યું, “હે મનુષ્યના પુત્ર, તું જે કઇં જુએ, ને સાંભળે છે ત્યાં ધ્યાન કેન્દ્રીત કર હું]]></a:t>
            </a:r>
          </a:p>
        </p:txBody>
      </p:sp>
      <p:sp>
        <p:nvSpPr>
          <p:cNvPr id="3" name=""/>
          <p:cNvSpPr txBox="1"/>
          <p:nvPr/>
        </p:nvSpPr>
        <p:spPr>
          <a:xfrm>
            <a:off x="3619500" y="4572000"/>
            <a:ext cx="5524500" cy="57150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b="1" strike="noStrike" sz="2800" spc="0" u="none" cap="none">
                <a:solidFill>
                  <a:srgbClr val="000000">
                    <a:alpha val="100000"/>
                  </a:srgbClr>
                </a:solidFill>
                <a:latin typeface="Roboto"/>
              </a:rPr>
              <a:t><![CDATA[எசேக்கியேல் : 44]]></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5143500"/>
          <a:chOff x="190500" y="0"/>
          <a:chExt cx="9144000" cy="51435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50000"/>
              </a:lnSpc>
              <a:spcBef>
                <a:spcPts val="0"/>
              </a:spcBef>
              <a:spcAft>
                <a:spcPts val="0"/>
              </a:spcAft>
            </a:pPr>
            <a:r>
              <a:rPr lang="en-US" b="1" strike="noStrike" sz="3600" spc="0" u="none" cap="none">
                <a:solidFill>
                  <a:srgbClr val="000000">
                    <a:alpha val="100000"/>
                  </a:srgbClr>
                </a:solidFill>
                <a:latin typeface="Roboto"/>
              </a:rPr>
              <a:t><![CDATA[તને યહોવાના મંદિરના નિયમો અને ધારાધોરણો કહું છું. મંદિરના પ્રવેશદ્વાર અને પવિત્રસ્થાનના બધા બહાર]]></a:t>
            </a:r>
          </a:p>
        </p:txBody>
      </p:sp>
      <p:sp>
        <p:nvSpPr>
          <p:cNvPr id="3" name=""/>
          <p:cNvSpPr txBox="1"/>
          <p:nvPr/>
        </p:nvSpPr>
        <p:spPr>
          <a:xfrm>
            <a:off x="3619500" y="4572000"/>
            <a:ext cx="5524500" cy="57150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b="1" strike="noStrike" sz="2800" spc="0" u="none" cap="none">
                <a:solidFill>
                  <a:srgbClr val="000000">
                    <a:alpha val="100000"/>
                  </a:srgbClr>
                </a:solidFill>
                <a:latin typeface="Roboto"/>
              </a:rPr>
              <a:t><![CDATA[எசேக்கியேல் : 44]]></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5143500"/>
          <a:chOff x="190500" y="0"/>
          <a:chExt cx="9144000" cy="51435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50000"/>
              </a:lnSpc>
              <a:spcBef>
                <a:spcPts val="0"/>
              </a:spcBef>
              <a:spcAft>
                <a:spcPts val="0"/>
              </a:spcAft>
            </a:pPr>
            <a:r>
              <a:rPr lang="en-US" b="1" strike="noStrike" sz="3600" spc="0" u="none" cap="none">
                <a:solidFill>
                  <a:srgbClr val="000000">
                    <a:alpha val="100000"/>
                  </a:srgbClr>
                </a:solidFill>
                <a:latin typeface="Roboto"/>
              </a:rPr>
              <a:t><![CDATA[નીકળવાના સ્થાન પર ખાસ ધ્યાન આપ.]]></a:t>
            </a:r>
          </a:p>
        </p:txBody>
      </p:sp>
      <p:sp>
        <p:nvSpPr>
          <p:cNvPr id="3" name=""/>
          <p:cNvSpPr txBox="1"/>
          <p:nvPr/>
        </p:nvSpPr>
        <p:spPr>
          <a:xfrm>
            <a:off x="3619500" y="4572000"/>
            <a:ext cx="5524500" cy="57150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b="1" strike="noStrike" sz="2800" spc="0" u="none" cap="none">
                <a:solidFill>
                  <a:srgbClr val="000000">
                    <a:alpha val="100000"/>
                  </a:srgbClr>
                </a:solidFill>
                <a:latin typeface="Roboto"/>
              </a:rPr>
              <a:t><![CDATA[எசேக்கியேல் : 44]]></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5143500"/>
          <a:chOff x="190500" y="0"/>
          <a:chExt cx="9144000" cy="51435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50000"/>
              </a:lnSpc>
              <a:spcBef>
                <a:spcPts val="0"/>
              </a:spcBef>
              <a:spcAft>
                <a:spcPts val="0"/>
              </a:spcAft>
            </a:pPr>
            <a:r>
              <a:rPr lang="en-US" b="1" strike="noStrike" sz="3600" spc="0" u="none" cap="none">
                <a:solidFill>
                  <a:srgbClr val="000000">
                    <a:alpha val="100000"/>
                  </a:srgbClr>
                </a:solidFill>
                <a:latin typeface="Roboto"/>
              </a:rPr>
              <a:t><![CDATA[6. અને આ બંડખોર ઇસ્રાએલી લોકોને કહે કે ‘યહોવા મારા માલિક કહે છે: હે ઇસ્રાએલ, તમે ઘણા ધિક્કારપાત્ર]]></a:t>
            </a:r>
          </a:p>
        </p:txBody>
      </p:sp>
      <p:sp>
        <p:nvSpPr>
          <p:cNvPr id="3" name=""/>
          <p:cNvSpPr txBox="1"/>
          <p:nvPr/>
        </p:nvSpPr>
        <p:spPr>
          <a:xfrm>
            <a:off x="3619500" y="4572000"/>
            <a:ext cx="5524500" cy="57150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b="1" strike="noStrike" sz="2800" spc="0" u="none" cap="none">
                <a:solidFill>
                  <a:srgbClr val="000000">
                    <a:alpha val="100000"/>
                  </a:srgbClr>
                </a:solidFill>
                <a:latin typeface="Roboto"/>
              </a:rPr>
              <a:t><![CDATA[எசேக்கியேல் : 44]]></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5143500"/>
          <a:chOff x="190500" y="0"/>
          <a:chExt cx="9144000" cy="51435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50000"/>
              </a:lnSpc>
              <a:spcBef>
                <a:spcPts val="0"/>
              </a:spcBef>
              <a:spcAft>
                <a:spcPts val="0"/>
              </a:spcAft>
            </a:pPr>
            <a:r>
              <a:rPr lang="en-US" b="1" strike="noStrike" sz="3600" spc="0" u="none" cap="none">
                <a:solidFill>
                  <a:srgbClr val="000000">
                    <a:alpha val="100000"/>
                  </a:srgbClr>
                </a:solidFill>
                <a:latin typeface="Roboto"/>
              </a:rPr>
              <a:t><![CDATA[કૃત્યો કર્યા છે:]]></a:t>
            </a:r>
          </a:p>
        </p:txBody>
      </p:sp>
      <p:sp>
        <p:nvSpPr>
          <p:cNvPr id="3" name=""/>
          <p:cNvSpPr txBox="1"/>
          <p:nvPr/>
        </p:nvSpPr>
        <p:spPr>
          <a:xfrm>
            <a:off x="3619500" y="4572000"/>
            <a:ext cx="5524500" cy="57150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b="1" strike="noStrike" sz="2800" spc="0" u="none" cap="none">
                <a:solidFill>
                  <a:srgbClr val="000000">
                    <a:alpha val="100000"/>
                  </a:srgbClr>
                </a:solidFill>
                <a:latin typeface="Roboto"/>
              </a:rPr>
              <a:t><![CDATA[எசேக்கியேல் : 44]]></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5143500"/>
          <a:chOff x="190500" y="0"/>
          <a:chExt cx="9144000" cy="51435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50000"/>
              </a:lnSpc>
              <a:spcBef>
                <a:spcPts val="0"/>
              </a:spcBef>
              <a:spcAft>
                <a:spcPts val="0"/>
              </a:spcAft>
            </a:pPr>
            <a:r>
              <a:rPr lang="en-US" b="1" strike="noStrike" sz="3600" spc="0" u="none" cap="none">
                <a:solidFill>
                  <a:srgbClr val="000000">
                    <a:alpha val="100000"/>
                  </a:srgbClr>
                </a:solidFill>
                <a:latin typeface="Roboto"/>
              </a:rPr>
              <a:t><![CDATA[7. મને રોટલી ભેદ અને રકત અર્પણ કરતી વખતે તમે વિદેશીઓને, જેઓ હૃદયમાં અને શરીરમાં બેસુન્નત છે, એવા]]></a:t>
            </a:r>
          </a:p>
        </p:txBody>
      </p:sp>
      <p:sp>
        <p:nvSpPr>
          <p:cNvPr id="3" name=""/>
          <p:cNvSpPr txBox="1"/>
          <p:nvPr/>
        </p:nvSpPr>
        <p:spPr>
          <a:xfrm>
            <a:off x="3619500" y="4572000"/>
            <a:ext cx="5524500" cy="57150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b="1" strike="noStrike" sz="2800" spc="0" u="none" cap="none">
                <a:solidFill>
                  <a:srgbClr val="000000">
                    <a:alpha val="100000"/>
                  </a:srgbClr>
                </a:solidFill>
                <a:latin typeface="Roboto"/>
              </a:rPr>
              <a:t><![CDATA[எசேக்கியேல் : 44]]></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5143500"/>
          <a:chOff x="190500" y="0"/>
          <a:chExt cx="9144000" cy="51435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50000"/>
              </a:lnSpc>
              <a:spcBef>
                <a:spcPts val="0"/>
              </a:spcBef>
              <a:spcAft>
                <a:spcPts val="0"/>
              </a:spcAft>
            </a:pPr>
            <a:r>
              <a:rPr lang="en-US" b="1" strike="noStrike" sz="3600" spc="0" u="none" cap="none">
                <a:solidFill>
                  <a:srgbClr val="000000">
                    <a:alpha val="100000"/>
                  </a:srgbClr>
                </a:solidFill>
                <a:latin typeface="Roboto"/>
              </a:rPr>
              <a:t><![CDATA[લોકોને મારા પવિત્રસ્થાનમાં લઇ આવ્યા છો. આમ કરીને તમે મંદિરને અશુદ્ધ કર્યું છે અને મારા કરારનો ભંગ]]></a:t>
            </a:r>
          </a:p>
        </p:txBody>
      </p:sp>
      <p:sp>
        <p:nvSpPr>
          <p:cNvPr id="3" name=""/>
          <p:cNvSpPr txBox="1"/>
          <p:nvPr/>
        </p:nvSpPr>
        <p:spPr>
          <a:xfrm>
            <a:off x="3619500" y="4572000"/>
            <a:ext cx="5524500" cy="57150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b="1" strike="noStrike" sz="2800" spc="0" u="none" cap="none">
                <a:solidFill>
                  <a:srgbClr val="000000">
                    <a:alpha val="100000"/>
                  </a:srgbClr>
                </a:solidFill>
                <a:latin typeface="Roboto"/>
              </a:rPr>
              <a:t><![CDATA[எசேக்கியேல் : 44]]></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5143500"/>
          <a:chOff x="190500" y="0"/>
          <a:chExt cx="9144000" cy="51435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50000"/>
              </a:lnSpc>
              <a:spcBef>
                <a:spcPts val="0"/>
              </a:spcBef>
              <a:spcAft>
                <a:spcPts val="0"/>
              </a:spcAft>
            </a:pPr>
            <a:r>
              <a:rPr lang="en-US" b="1" strike="noStrike" sz="3600" spc="0" u="none" cap="none">
                <a:solidFill>
                  <a:srgbClr val="000000">
                    <a:alpha val="100000"/>
                  </a:srgbClr>
                </a:solidFill>
                <a:latin typeface="Roboto"/>
              </a:rPr>
              <a:t><![CDATA[કર્યો છે અને તમારા બીજા સર્વ પાપોની સાથે આ પાપનો વધારો કર્યો છે.]]></a:t>
            </a:r>
          </a:p>
        </p:txBody>
      </p:sp>
      <p:sp>
        <p:nvSpPr>
          <p:cNvPr id="3" name=""/>
          <p:cNvSpPr txBox="1"/>
          <p:nvPr/>
        </p:nvSpPr>
        <p:spPr>
          <a:xfrm>
            <a:off x="3619500" y="4572000"/>
            <a:ext cx="5524500" cy="57150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b="1" strike="noStrike" sz="2800" spc="0" u="none" cap="none">
                <a:solidFill>
                  <a:srgbClr val="000000">
                    <a:alpha val="100000"/>
                  </a:srgbClr>
                </a:solidFill>
                <a:latin typeface="Roboto"/>
              </a:rPr>
              <a:t><![CDATA[எசேக்கியேல் : 44]]></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5143500"/>
          <a:chOff x="190500" y="0"/>
          <a:chExt cx="9144000" cy="51435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50000"/>
              </a:lnSpc>
              <a:spcBef>
                <a:spcPts val="0"/>
              </a:spcBef>
              <a:spcAft>
                <a:spcPts val="0"/>
              </a:spcAft>
            </a:pPr>
            <a:r>
              <a:rPr lang="en-US" b="1" strike="noStrike" sz="3600" spc="0" u="none" cap="none">
                <a:solidFill>
                  <a:srgbClr val="000000">
                    <a:alpha val="100000"/>
                  </a:srgbClr>
                </a:solidFill>
                <a:latin typeface="Roboto"/>
              </a:rPr>
              <a:t><![CDATA[8. મારા મંદિરમાં જાતે ઉપાસના કરવાને બદલે તમે એ માણસોને એ કામ સોંપી દીધું છે.”‘]]></a:t>
            </a:r>
          </a:p>
        </p:txBody>
      </p:sp>
      <p:sp>
        <p:nvSpPr>
          <p:cNvPr id="3" name=""/>
          <p:cNvSpPr txBox="1"/>
          <p:nvPr/>
        </p:nvSpPr>
        <p:spPr>
          <a:xfrm>
            <a:off x="3619500" y="4572000"/>
            <a:ext cx="5524500" cy="57150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b="1" strike="noStrike" sz="2800" spc="0" u="none" cap="none">
                <a:solidFill>
                  <a:srgbClr val="000000">
                    <a:alpha val="100000"/>
                  </a:srgbClr>
                </a:solidFill>
                <a:latin typeface="Roboto"/>
              </a:rPr>
              <a:t><![CDATA[எசேக்கியேல் : 44]]></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5143500"/>
          <a:chOff x="190500" y="0"/>
          <a:chExt cx="9144000" cy="51435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50000"/>
              </a:lnSpc>
              <a:spcBef>
                <a:spcPts val="0"/>
              </a:spcBef>
              <a:spcAft>
                <a:spcPts val="0"/>
              </a:spcAft>
            </a:pPr>
            <a:r>
              <a:rPr lang="en-US" b="1" strike="noStrike" sz="3600" spc="0" u="none" cap="none">
                <a:solidFill>
                  <a:srgbClr val="000000">
                    <a:alpha val="100000"/>
                  </a:srgbClr>
                </a:solidFill>
                <a:latin typeface="Roboto"/>
              </a:rPr>
              <a:t><![CDATA[9. યહોવા મારા માલિક કહે છે: “હૃદય અને શરીરમાં બેસુન્નત એવા કોઇ પણ વિદેશીઓને અને ઇસ્રાએલીઓ ભેગો વસવાટ]]></a:t>
            </a:r>
          </a:p>
        </p:txBody>
      </p:sp>
      <p:sp>
        <p:nvSpPr>
          <p:cNvPr id="3" name=""/>
          <p:cNvSpPr txBox="1"/>
          <p:nvPr/>
        </p:nvSpPr>
        <p:spPr>
          <a:xfrm>
            <a:off x="3619500" y="4572000"/>
            <a:ext cx="5524500" cy="57150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b="1" strike="noStrike" sz="2800" spc="0" u="none" cap="none">
                <a:solidFill>
                  <a:srgbClr val="000000">
                    <a:alpha val="100000"/>
                  </a:srgbClr>
                </a:solidFill>
                <a:latin typeface="Roboto"/>
              </a:rPr>
              <a:t><![CDATA[எசேக்கியேல் : 44]]></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5143500"/>
          <a:chOff x="190500" y="0"/>
          <a:chExt cx="9144000" cy="51435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50000"/>
              </a:lnSpc>
              <a:spcBef>
                <a:spcPts val="0"/>
              </a:spcBef>
              <a:spcAft>
                <a:spcPts val="0"/>
              </a:spcAft>
            </a:pPr>
            <a:r>
              <a:rPr lang="en-US" b="1" strike="noStrike" sz="3600" spc="0" u="none" cap="none">
                <a:solidFill>
                  <a:srgbClr val="000000">
                    <a:alpha val="100000"/>
                  </a:srgbClr>
                </a:solidFill>
                <a:latin typeface="Roboto"/>
              </a:rPr>
              <a:t><![CDATA[કરતા વિદેશીઓ સુદ્ધાંને મારાં મંદિરમાં પ્રવેશ કરવાનો નથી.]]></a:t>
            </a:r>
          </a:p>
        </p:txBody>
      </p:sp>
      <p:sp>
        <p:nvSpPr>
          <p:cNvPr id="3" name=""/>
          <p:cNvSpPr txBox="1"/>
          <p:nvPr/>
        </p:nvSpPr>
        <p:spPr>
          <a:xfrm>
            <a:off x="3619500" y="4572000"/>
            <a:ext cx="5524500" cy="57150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b="1" strike="noStrike" sz="2800" spc="0" u="none" cap="none">
                <a:solidFill>
                  <a:srgbClr val="000000">
                    <a:alpha val="100000"/>
                  </a:srgbClr>
                </a:solidFill>
                <a:latin typeface="Roboto"/>
              </a:rPr>
              <a:t><![CDATA[எசேக்கியேல் : 44]]></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5143500"/>
          <a:chOff x="190500" y="0"/>
          <a:chExt cx="9144000" cy="51435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50000"/>
              </a:lnSpc>
              <a:spcBef>
                <a:spcPts val="0"/>
              </a:spcBef>
              <a:spcAft>
                <a:spcPts val="0"/>
              </a:spcAft>
            </a:pPr>
            <a:r>
              <a:rPr lang="en-US" b="1" strike="noStrike" sz="3600" spc="0" u="none" cap="none">
                <a:solidFill>
                  <a:srgbClr val="000000">
                    <a:alpha val="100000"/>
                  </a:srgbClr>
                </a:solidFill>
                <a:latin typeface="Roboto"/>
              </a:rPr>
              <a:t><![CDATA[10. જ્યારે ઇસ્રાએલીઓ દેવથી દૂર જઇને મૂર્તિઓ પાછળ ભટકી ગયા ત્યારે લેવીઓએ પણ મારો ત્યાગ કર્યો. તેઓને]]></a:t>
            </a:r>
          </a:p>
        </p:txBody>
      </p:sp>
      <p:sp>
        <p:nvSpPr>
          <p:cNvPr id="3" name=""/>
          <p:cNvSpPr txBox="1"/>
          <p:nvPr/>
        </p:nvSpPr>
        <p:spPr>
          <a:xfrm>
            <a:off x="3619500" y="4572000"/>
            <a:ext cx="5524500" cy="57150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b="1" strike="noStrike" sz="2800" spc="0" u="none" cap="none">
                <a:solidFill>
                  <a:srgbClr val="000000">
                    <a:alpha val="100000"/>
                  </a:srgbClr>
                </a:solidFill>
                <a:latin typeface="Roboto"/>
              </a:rPr>
              <a:t><![CDATA[எசேக்கியேல் : 44]]></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5143500"/>
          <a:chOff x="190500" y="0"/>
          <a:chExt cx="9144000" cy="51435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50000"/>
              </a:lnSpc>
              <a:spcBef>
                <a:spcPts val="0"/>
              </a:spcBef>
              <a:spcAft>
                <a:spcPts val="0"/>
              </a:spcAft>
            </a:pPr>
            <a:r>
              <a:rPr lang="en-US" b="1" strike="noStrike" sz="3600" spc="0" u="none" cap="none">
                <a:solidFill>
                  <a:srgbClr val="000000">
                    <a:alpha val="100000"/>
                  </a:srgbClr>
                </a:solidFill>
                <a:latin typeface="Roboto"/>
              </a:rPr>
              <a:t><![CDATA[તેમની બેવફાઇ માટે શિક્ષા થવી જ જોઇએ.]]></a:t>
            </a:r>
          </a:p>
        </p:txBody>
      </p:sp>
      <p:sp>
        <p:nvSpPr>
          <p:cNvPr id="3" name=""/>
          <p:cNvSpPr txBox="1"/>
          <p:nvPr/>
        </p:nvSpPr>
        <p:spPr>
          <a:xfrm>
            <a:off x="3619500" y="4572000"/>
            <a:ext cx="5524500" cy="57150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b="1" strike="noStrike" sz="2800" spc="0" u="none" cap="none">
                <a:solidFill>
                  <a:srgbClr val="000000">
                    <a:alpha val="100000"/>
                  </a:srgbClr>
                </a:solidFill>
                <a:latin typeface="Roboto"/>
              </a:rPr>
              <a:t><![CDATA[எசேக்கியேல் : 44]]></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5143500"/>
          <a:chOff x="190500" y="0"/>
          <a:chExt cx="9144000" cy="51435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50000"/>
              </a:lnSpc>
              <a:spcBef>
                <a:spcPts val="0"/>
              </a:spcBef>
              <a:spcAft>
                <a:spcPts val="0"/>
              </a:spcAft>
            </a:pPr>
            <a:r>
              <a:rPr lang="en-US" b="1" strike="noStrike" sz="3600" spc="0" u="none" cap="none">
                <a:solidFill>
                  <a:srgbClr val="000000">
                    <a:alpha val="100000"/>
                  </a:srgbClr>
                </a:solidFill>
                <a:latin typeface="Roboto"/>
              </a:rPr>
              <a:t><![CDATA[11. તો પણ તેઓ દરવાજાઓની ચોકી કરી શકે અને મંદિરના પરચુરણ કામો કરે. તેઓ દહનાર્પણ માટે લાવવા પ્રાણીઓનો]]></a:t>
            </a:r>
          </a:p>
        </p:txBody>
      </p:sp>
      <p:sp>
        <p:nvSpPr>
          <p:cNvPr id="3" name=""/>
          <p:cNvSpPr txBox="1"/>
          <p:nvPr/>
        </p:nvSpPr>
        <p:spPr>
          <a:xfrm>
            <a:off x="3619500" y="4572000"/>
            <a:ext cx="5524500" cy="57150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b="1" strike="noStrike" sz="2800" spc="0" u="none" cap="none">
                <a:solidFill>
                  <a:srgbClr val="000000">
                    <a:alpha val="100000"/>
                  </a:srgbClr>
                </a:solidFill>
                <a:latin typeface="Roboto"/>
              </a:rPr>
              <a:t><![CDATA[எசேக்கியேல் : 44]]></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5143500"/>
          <a:chOff x="190500" y="0"/>
          <a:chExt cx="9144000" cy="51435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50000"/>
              </a:lnSpc>
              <a:spcBef>
                <a:spcPts val="0"/>
              </a:spcBef>
              <a:spcAft>
                <a:spcPts val="0"/>
              </a:spcAft>
            </a:pPr>
            <a:r>
              <a:rPr lang="en-US" b="1" strike="noStrike" sz="3600" spc="0" u="none" cap="none">
                <a:solidFill>
                  <a:srgbClr val="000000">
                    <a:alpha val="100000"/>
                  </a:srgbClr>
                </a:solidFill>
                <a:latin typeface="Roboto"/>
              </a:rPr>
              <a:t><![CDATA[વધ કરી શકે અને લોકોની સહાય કરવા હાજરી આપી શકે.]]></a:t>
            </a:r>
          </a:p>
        </p:txBody>
      </p:sp>
      <p:sp>
        <p:nvSpPr>
          <p:cNvPr id="3" name=""/>
          <p:cNvSpPr txBox="1"/>
          <p:nvPr/>
        </p:nvSpPr>
        <p:spPr>
          <a:xfrm>
            <a:off x="3619500" y="4572000"/>
            <a:ext cx="5524500" cy="57150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b="1" strike="noStrike" sz="2800" spc="0" u="none" cap="none">
                <a:solidFill>
                  <a:srgbClr val="000000">
                    <a:alpha val="100000"/>
                  </a:srgbClr>
                </a:solidFill>
                <a:latin typeface="Roboto"/>
              </a:rPr>
              <a:t><![CDATA[எசேக்கியேல் : 44]]></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5143500"/>
          <a:chOff x="190500" y="0"/>
          <a:chExt cx="9144000" cy="51435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50000"/>
              </a:lnSpc>
              <a:spcBef>
                <a:spcPts val="0"/>
              </a:spcBef>
              <a:spcAft>
                <a:spcPts val="0"/>
              </a:spcAft>
            </a:pPr>
            <a:r>
              <a:rPr lang="en-US" b="1" strike="noStrike" sz="3600" spc="0" u="none" cap="none">
                <a:solidFill>
                  <a:srgbClr val="000000">
                    <a:alpha val="100000"/>
                  </a:srgbClr>
                </a:solidFill>
                <a:latin typeface="Roboto"/>
              </a:rPr>
              <a:t><![CDATA[12. પણ તેઓએ ઇસ્રાએલના લોકો તરફથી મૂર્તિની પૂજા કરી હતી અને એમ કરીને લોકોને પાપમાં નાખ્યાં હતાં તેથી]]></a:t>
            </a:r>
          </a:p>
        </p:txBody>
      </p:sp>
      <p:sp>
        <p:nvSpPr>
          <p:cNvPr id="3" name=""/>
          <p:cNvSpPr txBox="1"/>
          <p:nvPr/>
        </p:nvSpPr>
        <p:spPr>
          <a:xfrm>
            <a:off x="3619500" y="4572000"/>
            <a:ext cx="5524500" cy="57150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b="1" strike="noStrike" sz="2800" spc="0" u="none" cap="none">
                <a:solidFill>
                  <a:srgbClr val="000000">
                    <a:alpha val="100000"/>
                  </a:srgbClr>
                </a:solidFill>
                <a:latin typeface="Roboto"/>
              </a:rPr>
              <a:t><![CDATA[எசேக்கியேல் : 44]]></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5143500"/>
          <a:chOff x="190500" y="0"/>
          <a:chExt cx="9144000" cy="51435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50000"/>
              </a:lnSpc>
              <a:spcBef>
                <a:spcPts val="0"/>
              </a:spcBef>
              <a:spcAft>
                <a:spcPts val="0"/>
              </a:spcAft>
            </a:pPr>
            <a:r>
              <a:rPr lang="en-US" b="1" strike="noStrike" sz="3600" spc="0" u="none" cap="none">
                <a:solidFill>
                  <a:srgbClr val="000000">
                    <a:alpha val="100000"/>
                  </a:srgbClr>
                </a:solidFill>
                <a:latin typeface="Roboto"/>
              </a:rPr>
              <a:t><![CDATA[હું, યહોવા મારા માલિક, પ્રતિજ્ઞાપૂર્વક કહું છું કે, ‘તેમણે તેમનાં પાપોની સજા ભોગવવી પડશે.”‘]]></a:t>
            </a:r>
          </a:p>
        </p:txBody>
      </p:sp>
      <p:sp>
        <p:nvSpPr>
          <p:cNvPr id="3" name=""/>
          <p:cNvSpPr txBox="1"/>
          <p:nvPr/>
        </p:nvSpPr>
        <p:spPr>
          <a:xfrm>
            <a:off x="3619500" y="4572000"/>
            <a:ext cx="5524500" cy="57150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b="1" strike="noStrike" sz="2800" spc="0" u="none" cap="none">
                <a:solidFill>
                  <a:srgbClr val="000000">
                    <a:alpha val="100000"/>
                  </a:srgbClr>
                </a:solidFill>
                <a:latin typeface="Roboto"/>
              </a:rPr>
              <a:t><![CDATA[எசேக்கியேல் : 44]]></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5143500"/>
          <a:chOff x="190500" y="0"/>
          <a:chExt cx="9144000" cy="51435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50000"/>
              </a:lnSpc>
              <a:spcBef>
                <a:spcPts val="0"/>
              </a:spcBef>
              <a:spcAft>
                <a:spcPts val="0"/>
              </a:spcAft>
            </a:pPr>
            <a:r>
              <a:rPr lang="en-US" b="1" strike="noStrike" sz="3600" spc="0" u="none" cap="none">
                <a:solidFill>
                  <a:srgbClr val="000000">
                    <a:alpha val="100000"/>
                  </a:srgbClr>
                </a:solidFill>
                <a:latin typeface="Roboto"/>
              </a:rPr>
              <a:t><![CDATA[13. “તેઓ યાજકો તરીકે મારી સમક્ષ આવીને મારી સેવા નહિ કરી શકે, તેઓ મારી પવિત્ર વસ્તુઓની પાસે કે]]></a:t>
            </a:r>
          </a:p>
        </p:txBody>
      </p:sp>
      <p:sp>
        <p:nvSpPr>
          <p:cNvPr id="3" name=""/>
          <p:cNvSpPr txBox="1"/>
          <p:nvPr/>
        </p:nvSpPr>
        <p:spPr>
          <a:xfrm>
            <a:off x="3619500" y="4572000"/>
            <a:ext cx="5524500" cy="57150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b="1" strike="noStrike" sz="2800" spc="0" u="none" cap="none">
                <a:solidFill>
                  <a:srgbClr val="000000">
                    <a:alpha val="100000"/>
                  </a:srgbClr>
                </a:solidFill>
                <a:latin typeface="Roboto"/>
              </a:rPr>
              <a:t><![CDATA[எசேக்கியேல் : 44]]></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5143500"/>
          <a:chOff x="190500" y="0"/>
          <a:chExt cx="9144000" cy="51435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50000"/>
              </a:lnSpc>
              <a:spcBef>
                <a:spcPts val="0"/>
              </a:spcBef>
              <a:spcAft>
                <a:spcPts val="0"/>
              </a:spcAft>
            </a:pPr>
            <a:r>
              <a:rPr lang="en-US" b="1" strike="noStrike" sz="3600" spc="0" u="none" cap="none">
                <a:solidFill>
                  <a:srgbClr val="000000">
                    <a:alpha val="100000"/>
                  </a:srgbClr>
                </a:solidFill>
                <a:latin typeface="Roboto"/>
              </a:rPr>
              <a:t><![CDATA[ગર્ભગૃહમાં નહિ આવી શકે. તેમણે કરેલાં ધૃણાપાત્ર કૃત્યોની આ સજા છે.]]></a:t>
            </a:r>
          </a:p>
        </p:txBody>
      </p:sp>
      <p:sp>
        <p:nvSpPr>
          <p:cNvPr id="3" name=""/>
          <p:cNvSpPr txBox="1"/>
          <p:nvPr/>
        </p:nvSpPr>
        <p:spPr>
          <a:xfrm>
            <a:off x="3619500" y="4572000"/>
            <a:ext cx="5524500" cy="57150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b="1" strike="noStrike" sz="2800" spc="0" u="none" cap="none">
                <a:solidFill>
                  <a:srgbClr val="000000">
                    <a:alpha val="100000"/>
                  </a:srgbClr>
                </a:solidFill>
                <a:latin typeface="Roboto"/>
              </a:rPr>
              <a:t><![CDATA[எசேக்கியேல் : 44]]></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5143500"/>
          <a:chOff x="190500" y="0"/>
          <a:chExt cx="9144000" cy="51435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50000"/>
              </a:lnSpc>
              <a:spcBef>
                <a:spcPts val="0"/>
              </a:spcBef>
              <a:spcAft>
                <a:spcPts val="0"/>
              </a:spcAft>
            </a:pPr>
            <a:r>
              <a:rPr lang="en-US" b="1" strike="noStrike" sz="3600" spc="0" u="none" cap="none">
                <a:solidFill>
                  <a:srgbClr val="000000">
                    <a:alpha val="100000"/>
                  </a:srgbClr>
                </a:solidFill>
                <a:latin typeface="Roboto"/>
              </a:rPr>
              <a:t><![CDATA[14. તેઓ મંદિરની કાળજી રાખનારા, પરચુરણ કામો કરનારા અને લોકોને મદદ કરનારા થશે.]]></a:t>
            </a:r>
          </a:p>
        </p:txBody>
      </p:sp>
      <p:sp>
        <p:nvSpPr>
          <p:cNvPr id="3" name=""/>
          <p:cNvSpPr txBox="1"/>
          <p:nvPr/>
        </p:nvSpPr>
        <p:spPr>
          <a:xfrm>
            <a:off x="3619500" y="4572000"/>
            <a:ext cx="5524500" cy="57150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b="1" strike="noStrike" sz="2800" spc="0" u="none" cap="none">
                <a:solidFill>
                  <a:srgbClr val="000000">
                    <a:alpha val="100000"/>
                  </a:srgbClr>
                </a:solidFill>
                <a:latin typeface="Roboto"/>
              </a:rPr>
              <a:t><![CDATA[எசேக்கியேல் : 44]]></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5143500"/>
          <a:chOff x="190500" y="0"/>
          <a:chExt cx="9144000" cy="51435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50000"/>
              </a:lnSpc>
              <a:spcBef>
                <a:spcPts val="0"/>
              </a:spcBef>
              <a:spcAft>
                <a:spcPts val="0"/>
              </a:spcAft>
            </a:pPr>
            <a:r>
              <a:rPr lang="en-US" b="1" strike="noStrike" sz="3600" spc="0" u="none" cap="none">
                <a:solidFill>
                  <a:srgbClr val="000000">
                    <a:alpha val="100000"/>
                  </a:srgbClr>
                </a:solidFill>
                <a:latin typeface="Roboto"/>
              </a:rPr>
              <a:t><![CDATA[15. “લેવી વંશના સાદોકના કુળના યાજકોએ ઇસ્રાએલીઓ જ્યારે મારાથી વિમુખ થઇ ગયા હતા ત્યારે પણ મંદિરમાં]]></a:t>
            </a:r>
          </a:p>
        </p:txBody>
      </p:sp>
      <p:sp>
        <p:nvSpPr>
          <p:cNvPr id="3" name=""/>
          <p:cNvSpPr txBox="1"/>
          <p:nvPr/>
        </p:nvSpPr>
        <p:spPr>
          <a:xfrm>
            <a:off x="3619500" y="4572000"/>
            <a:ext cx="5524500" cy="57150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b="1" strike="noStrike" sz="2800" spc="0" u="none" cap="none">
                <a:solidFill>
                  <a:srgbClr val="000000">
                    <a:alpha val="100000"/>
                  </a:srgbClr>
                </a:solidFill>
                <a:latin typeface="Roboto"/>
              </a:rPr>
              <a:t><![CDATA[எசேக்கியேல் : 44]]></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5143500"/>
          <a:chOff x="190500" y="0"/>
          <a:chExt cx="9144000" cy="51435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50000"/>
              </a:lnSpc>
              <a:spcBef>
                <a:spcPts val="0"/>
              </a:spcBef>
              <a:spcAft>
                <a:spcPts val="0"/>
              </a:spcAft>
            </a:pPr>
            <a:r>
              <a:rPr lang="en-US" b="1" strike="noStrike" sz="3600" spc="0" u="none" cap="none">
                <a:solidFill>
                  <a:srgbClr val="000000">
                    <a:alpha val="100000"/>
                  </a:srgbClr>
                </a:solidFill>
                <a:latin typeface="Roboto"/>
              </a:rPr>
              <a:t><![CDATA[મારી સેવા કરવાનું ચાલું રાખ્યું હતું એટલે તેઓ જ મારી સેવા કરવા માટે મારી પાસે આવી શકશે. તેઓ ચરબી અને]]></a:t>
            </a:r>
          </a:p>
        </p:txBody>
      </p:sp>
      <p:sp>
        <p:nvSpPr>
          <p:cNvPr id="3" name=""/>
          <p:cNvSpPr txBox="1"/>
          <p:nvPr/>
        </p:nvSpPr>
        <p:spPr>
          <a:xfrm>
            <a:off x="3619500" y="4572000"/>
            <a:ext cx="5524500" cy="57150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b="1" strike="noStrike" sz="2800" spc="0" u="none" cap="none">
                <a:solidFill>
                  <a:srgbClr val="000000">
                    <a:alpha val="100000"/>
                  </a:srgbClr>
                </a:solidFill>
                <a:latin typeface="Roboto"/>
              </a:rPr>
              <a:t><![CDATA[எசேக்கியேல் : 44]]></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5143500"/>
          <a:chOff x="190500" y="0"/>
          <a:chExt cx="9144000" cy="51435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50000"/>
              </a:lnSpc>
              <a:spcBef>
                <a:spcPts val="0"/>
              </a:spcBef>
              <a:spcAft>
                <a:spcPts val="0"/>
              </a:spcAft>
            </a:pPr>
            <a:r>
              <a:rPr lang="en-US" b="1" strike="noStrike" sz="3600" spc="0" u="none" cap="none">
                <a:solidFill>
                  <a:srgbClr val="000000">
                    <a:alpha val="100000"/>
                  </a:srgbClr>
                </a:solidFill>
                <a:latin typeface="Roboto"/>
              </a:rPr>
              <a:t><![CDATA[લોહી ધરાવવા માટે મારી સમક્ષ ઊભા રહી શકશે.” આ યહોવા મારા માલિક બોલે છે.]]></a:t>
            </a:r>
          </a:p>
        </p:txBody>
      </p:sp>
      <p:sp>
        <p:nvSpPr>
          <p:cNvPr id="3" name=""/>
          <p:cNvSpPr txBox="1"/>
          <p:nvPr/>
        </p:nvSpPr>
        <p:spPr>
          <a:xfrm>
            <a:off x="3619500" y="4572000"/>
            <a:ext cx="5524500" cy="57150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b="1" strike="noStrike" sz="2800" spc="0" u="none" cap="none">
                <a:solidFill>
                  <a:srgbClr val="000000">
                    <a:alpha val="100000"/>
                  </a:srgbClr>
                </a:solidFill>
                <a:latin typeface="Roboto"/>
              </a:rPr>
              <a:t><![CDATA[எசேக்கியேல் : 44]]></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5143500"/>
          <a:chOff x="190500" y="0"/>
          <a:chExt cx="9144000" cy="51435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50000"/>
              </a:lnSpc>
              <a:spcBef>
                <a:spcPts val="0"/>
              </a:spcBef>
              <a:spcAft>
                <a:spcPts val="0"/>
              </a:spcAft>
            </a:pPr>
            <a:r>
              <a:rPr lang="en-US" b="1" strike="noStrike" sz="3600" spc="0" u="none" cap="none">
                <a:solidFill>
                  <a:srgbClr val="000000">
                    <a:alpha val="100000"/>
                  </a:srgbClr>
                </a:solidFill>
                <a:latin typeface="Roboto"/>
              </a:rPr>
              <a:t><![CDATA[16. “તેઓ મંદિરમાં દાખલ થઇ, મારી વેદી પાસે આવી, મારી સમક્ષ ઊભા રહી શકશે.” આ યહોવા મારા માલિક બોલે છે.]]></a:t>
            </a:r>
          </a:p>
        </p:txBody>
      </p:sp>
      <p:sp>
        <p:nvSpPr>
          <p:cNvPr id="3" name=""/>
          <p:cNvSpPr txBox="1"/>
          <p:nvPr/>
        </p:nvSpPr>
        <p:spPr>
          <a:xfrm>
            <a:off x="3619500" y="4572000"/>
            <a:ext cx="5524500" cy="57150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b="1" strike="noStrike" sz="2800" spc="0" u="none" cap="none">
                <a:solidFill>
                  <a:srgbClr val="000000">
                    <a:alpha val="100000"/>
                  </a:srgbClr>
                </a:solidFill>
                <a:latin typeface="Roboto"/>
              </a:rPr>
              <a:t><![CDATA[எசேக்கியேல் : 44]]></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5143500"/>
          <a:chOff x="190500" y="0"/>
          <a:chExt cx="9144000" cy="51435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50000"/>
              </a:lnSpc>
              <a:spcBef>
                <a:spcPts val="0"/>
              </a:spcBef>
              <a:spcAft>
                <a:spcPts val="0"/>
              </a:spcAft>
            </a:pPr>
            <a:r>
              <a:rPr lang="en-US" b="1" strike="noStrike" sz="3600" spc="0" u="none" cap="none">
                <a:solidFill>
                  <a:srgbClr val="000000">
                    <a:alpha val="100000"/>
                  </a:srgbClr>
                </a:solidFill>
                <a:latin typeface="Roboto"/>
              </a:rPr>
              <a:t><![CDATA[17. “તેઓ જ્યારે મંદિરના અંદરના ચોકમાં પ્રવેશે ત્યારે માત્ર શણનાં વસ્ત્રો જ ધારણ કરે. મંદિરના અંદરના]]></a:t>
            </a:r>
          </a:p>
        </p:txBody>
      </p:sp>
      <p:sp>
        <p:nvSpPr>
          <p:cNvPr id="3" name=""/>
          <p:cNvSpPr txBox="1"/>
          <p:nvPr/>
        </p:nvSpPr>
        <p:spPr>
          <a:xfrm>
            <a:off x="3619500" y="4572000"/>
            <a:ext cx="5524500" cy="57150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b="1" strike="noStrike" sz="2800" spc="0" u="none" cap="none">
                <a:solidFill>
                  <a:srgbClr val="000000">
                    <a:alpha val="100000"/>
                  </a:srgbClr>
                </a:solidFill>
                <a:latin typeface="Roboto"/>
              </a:rPr>
              <a:t><![CDATA[எசேக்கியேல் : 44]]></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5143500"/>
          <a:chOff x="190500" y="0"/>
          <a:chExt cx="9144000" cy="51435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50000"/>
              </a:lnSpc>
              <a:spcBef>
                <a:spcPts val="0"/>
              </a:spcBef>
              <a:spcAft>
                <a:spcPts val="0"/>
              </a:spcAft>
            </a:pPr>
            <a:r>
              <a:rPr lang="en-US" b="1" strike="noStrike" sz="3600" spc="0" u="none" cap="none">
                <a:solidFill>
                  <a:srgbClr val="000000">
                    <a:alpha val="100000"/>
                  </a:srgbClr>
                </a:solidFill>
                <a:latin typeface="Roboto"/>
              </a:rPr>
              <a:t><![CDATA[ચોકમાં અથવા મંદિરમાં સેવા કરતી વખતે ઊનના વસ્ત્રો પહેરે નહિ.]]></a:t>
            </a:r>
          </a:p>
        </p:txBody>
      </p:sp>
      <p:sp>
        <p:nvSpPr>
          <p:cNvPr id="3" name=""/>
          <p:cNvSpPr txBox="1"/>
          <p:nvPr/>
        </p:nvSpPr>
        <p:spPr>
          <a:xfrm>
            <a:off x="3619500" y="4572000"/>
            <a:ext cx="5524500" cy="57150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b="1" strike="noStrike" sz="2800" spc="0" u="none" cap="none">
                <a:solidFill>
                  <a:srgbClr val="000000">
                    <a:alpha val="100000"/>
                  </a:srgbClr>
                </a:solidFill>
                <a:latin typeface="Roboto"/>
              </a:rPr>
              <a:t><![CDATA[எசேக்கியேல் : 44]]></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5143500"/>
          <a:chOff x="190500" y="0"/>
          <a:chExt cx="9144000" cy="51435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50000"/>
              </a:lnSpc>
              <a:spcBef>
                <a:spcPts val="0"/>
              </a:spcBef>
              <a:spcAft>
                <a:spcPts val="0"/>
              </a:spcAft>
            </a:pPr>
            <a:r>
              <a:rPr lang="en-US" b="1" strike="noStrike" sz="3600" spc="0" u="none" cap="none">
                <a:solidFill>
                  <a:srgbClr val="000000">
                    <a:alpha val="100000"/>
                  </a:srgbClr>
                </a:solidFill>
                <a:latin typeface="Roboto"/>
              </a:rPr>
              <a:t><![CDATA[18. તેઓએ માથે શણની પાઘડી પહેરવી અને શણની ઇજાર પહેરવાં. જે વસ્ત્રો પહેરવાથી પરસેવો થાય તેવાં વસ્ત્રો]]></a:t>
            </a:r>
          </a:p>
        </p:txBody>
      </p:sp>
      <p:sp>
        <p:nvSpPr>
          <p:cNvPr id="3" name=""/>
          <p:cNvSpPr txBox="1"/>
          <p:nvPr/>
        </p:nvSpPr>
        <p:spPr>
          <a:xfrm>
            <a:off x="3619500" y="4572000"/>
            <a:ext cx="5524500" cy="57150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b="1" strike="noStrike" sz="2800" spc="0" u="none" cap="none">
                <a:solidFill>
                  <a:srgbClr val="000000">
                    <a:alpha val="100000"/>
                  </a:srgbClr>
                </a:solidFill>
                <a:latin typeface="Roboto"/>
              </a:rPr>
              <a:t><![CDATA[எசேக்கியேல் : 44]]></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5143500"/>
          <a:chOff x="190500" y="0"/>
          <a:chExt cx="9144000" cy="51435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50000"/>
              </a:lnSpc>
              <a:spcBef>
                <a:spcPts val="0"/>
              </a:spcBef>
              <a:spcAft>
                <a:spcPts val="0"/>
              </a:spcAft>
            </a:pPr>
            <a:r>
              <a:rPr lang="en-US" b="1" strike="noStrike" sz="3600" spc="0" u="none" cap="none">
                <a:solidFill>
                  <a:srgbClr val="000000">
                    <a:alpha val="100000"/>
                  </a:srgbClr>
                </a:solidFill>
                <a:latin typeface="Roboto"/>
              </a:rPr>
              <a:t><![CDATA[તેમણે પહેરવાં નહિ.]]></a:t>
            </a:r>
          </a:p>
        </p:txBody>
      </p:sp>
      <p:sp>
        <p:nvSpPr>
          <p:cNvPr id="3" name=""/>
          <p:cNvSpPr txBox="1"/>
          <p:nvPr/>
        </p:nvSpPr>
        <p:spPr>
          <a:xfrm>
            <a:off x="3619500" y="4572000"/>
            <a:ext cx="5524500" cy="57150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b="1" strike="noStrike" sz="2800" spc="0" u="none" cap="none">
                <a:solidFill>
                  <a:srgbClr val="000000">
                    <a:alpha val="100000"/>
                  </a:srgbClr>
                </a:solidFill>
                <a:latin typeface="Roboto"/>
              </a:rPr>
              <a:t><![CDATA[எசேக்கியேல் : 44]]></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5143500"/>
          <a:chOff x="190500" y="0"/>
          <a:chExt cx="9144000" cy="51435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50000"/>
              </a:lnSpc>
              <a:spcBef>
                <a:spcPts val="0"/>
              </a:spcBef>
              <a:spcAft>
                <a:spcPts val="0"/>
              </a:spcAft>
            </a:pPr>
            <a:r>
              <a:rPr lang="en-US" b="1" strike="noStrike" sz="3600" spc="0" u="none" cap="none">
                <a:solidFill>
                  <a:srgbClr val="000000">
                    <a:alpha val="100000"/>
                  </a:srgbClr>
                </a:solidFill>
                <a:latin typeface="Roboto"/>
              </a:rPr>
              <a:t><![CDATA[19. રી ઉપાસના પૂરી કરીને તેઓ બહારના ચોકમાં લોકો પાસે જાય ત્યારે તેમણે ઉપાસના કરતી વખતે પહેરેલાં]]></a:t>
            </a:r>
          </a:p>
        </p:txBody>
      </p:sp>
      <p:sp>
        <p:nvSpPr>
          <p:cNvPr id="3" name=""/>
          <p:cNvSpPr txBox="1"/>
          <p:nvPr/>
        </p:nvSpPr>
        <p:spPr>
          <a:xfrm>
            <a:off x="3619500" y="4572000"/>
            <a:ext cx="5524500" cy="57150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b="1" strike="noStrike" sz="2800" spc="0" u="none" cap="none">
                <a:solidFill>
                  <a:srgbClr val="000000">
                    <a:alpha val="100000"/>
                  </a:srgbClr>
                </a:solidFill>
                <a:latin typeface="Roboto"/>
              </a:rPr>
              <a:t><![CDATA[எசேக்கியேல் : 44]]></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5143500"/>
          <a:chOff x="190500" y="0"/>
          <a:chExt cx="9144000" cy="51435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50000"/>
              </a:lnSpc>
              <a:spcBef>
                <a:spcPts val="0"/>
              </a:spcBef>
              <a:spcAft>
                <a:spcPts val="0"/>
              </a:spcAft>
            </a:pPr>
            <a:r>
              <a:rPr lang="en-US" b="1" strike="noStrike" sz="3600" spc="0" u="none" cap="none">
                <a:solidFill>
                  <a:srgbClr val="000000">
                    <a:alpha val="100000"/>
                  </a:srgbClr>
                </a:solidFill>
                <a:latin typeface="Roboto"/>
              </a:rPr>
              <a:t><![CDATA[વસ્ત્રો ઊતારીને તેમને માટે ઠરાવેલી ઓરડીમાં મૂકી દેવા અને બીજા વસ્ત્રો પહેરવાં, જેથી એમનાં પવિત્ર]]></a:t>
            </a:r>
          </a:p>
        </p:txBody>
      </p:sp>
      <p:sp>
        <p:nvSpPr>
          <p:cNvPr id="3" name=""/>
          <p:cNvSpPr txBox="1"/>
          <p:nvPr/>
        </p:nvSpPr>
        <p:spPr>
          <a:xfrm>
            <a:off x="3619500" y="4572000"/>
            <a:ext cx="5524500" cy="57150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b="1" strike="noStrike" sz="2800" spc="0" u="none" cap="none">
                <a:solidFill>
                  <a:srgbClr val="000000">
                    <a:alpha val="100000"/>
                  </a:srgbClr>
                </a:solidFill>
                <a:latin typeface="Roboto"/>
              </a:rPr>
              <a:t><![CDATA[எசேக்கியேல் : 44]]></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5143500"/>
          <a:chOff x="190500" y="0"/>
          <a:chExt cx="9144000" cy="51435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50000"/>
              </a:lnSpc>
              <a:spcBef>
                <a:spcPts val="0"/>
              </a:spcBef>
              <a:spcAft>
                <a:spcPts val="0"/>
              </a:spcAft>
            </a:pPr>
            <a:r>
              <a:rPr lang="en-US" b="1" strike="noStrike" sz="3600" spc="0" u="none" cap="none">
                <a:solidFill>
                  <a:srgbClr val="000000">
                    <a:alpha val="100000"/>
                  </a:srgbClr>
                </a:solidFill>
                <a:latin typeface="Roboto"/>
              </a:rPr>
              <a:t><![CDATA[વસ્ત્રો દ્વારા લોકોમાં પવિત્રતા ફેલાય નહિ]]></a:t>
            </a:r>
          </a:p>
        </p:txBody>
      </p:sp>
      <p:sp>
        <p:nvSpPr>
          <p:cNvPr id="3" name=""/>
          <p:cNvSpPr txBox="1"/>
          <p:nvPr/>
        </p:nvSpPr>
        <p:spPr>
          <a:xfrm>
            <a:off x="3619500" y="4572000"/>
            <a:ext cx="5524500" cy="57150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b="1" strike="noStrike" sz="2800" spc="0" u="none" cap="none">
                <a:solidFill>
                  <a:srgbClr val="000000">
                    <a:alpha val="100000"/>
                  </a:srgbClr>
                </a:solidFill>
                <a:latin typeface="Roboto"/>
              </a:rPr>
              <a:t><![CDATA[எசேக்கியேல் : 44]]></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5143500"/>
          <a:chOff x="190500" y="0"/>
          <a:chExt cx="9144000" cy="51435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50000"/>
              </a:lnSpc>
              <a:spcBef>
                <a:spcPts val="0"/>
              </a:spcBef>
              <a:spcAft>
                <a:spcPts val="0"/>
              </a:spcAft>
            </a:pPr>
            <a:r>
              <a:rPr lang="en-US" b="1" strike="noStrike" sz="3600" spc="0" u="none" cap="none">
                <a:solidFill>
                  <a:srgbClr val="000000">
                    <a:alpha val="100000"/>
                  </a:srgbClr>
                </a:solidFill>
                <a:latin typeface="Roboto"/>
              </a:rPr>
              <a:t><![CDATA[20. “તેમણે માથે મુંડન પણ ન કરાવવું તેમ વાળ લાંબા વધવા પણ ન દેવા. તેમણે ટૂંકા વાળ રાખવા.]]></a:t>
            </a:r>
          </a:p>
        </p:txBody>
      </p:sp>
      <p:sp>
        <p:nvSpPr>
          <p:cNvPr id="3" name=""/>
          <p:cNvSpPr txBox="1"/>
          <p:nvPr/>
        </p:nvSpPr>
        <p:spPr>
          <a:xfrm>
            <a:off x="3619500" y="4572000"/>
            <a:ext cx="5524500" cy="57150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b="1" strike="noStrike" sz="2800" spc="0" u="none" cap="none">
                <a:solidFill>
                  <a:srgbClr val="000000">
                    <a:alpha val="100000"/>
                  </a:srgbClr>
                </a:solidFill>
                <a:latin typeface="Roboto"/>
              </a:rPr>
              <a:t><![CDATA[எசேக்கியேல் : 44]]></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5143500"/>
          <a:chOff x="190500" y="0"/>
          <a:chExt cx="9144000" cy="51435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50000"/>
              </a:lnSpc>
              <a:spcBef>
                <a:spcPts val="0"/>
              </a:spcBef>
              <a:spcAft>
                <a:spcPts val="0"/>
              </a:spcAft>
            </a:pPr>
            <a:r>
              <a:rPr lang="en-US" b="1" strike="noStrike" sz="3600" spc="0" u="none" cap="none">
                <a:solidFill>
                  <a:srgbClr val="000000">
                    <a:alpha val="100000"/>
                  </a:srgbClr>
                </a:solidFill>
                <a:latin typeface="Roboto"/>
              </a:rPr>
              <a:t><![CDATA[21. મંદિરના અંદરના ચોકમાં પ્રવેશતા પહેલાં કોઇ પણ યાજકે દ્રાક્ષારસ પીવો નહિ.]]></a:t>
            </a:r>
          </a:p>
        </p:txBody>
      </p:sp>
      <p:sp>
        <p:nvSpPr>
          <p:cNvPr id="3" name=""/>
          <p:cNvSpPr txBox="1"/>
          <p:nvPr/>
        </p:nvSpPr>
        <p:spPr>
          <a:xfrm>
            <a:off x="3619500" y="4572000"/>
            <a:ext cx="5524500" cy="57150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b="1" strike="noStrike" sz="2800" spc="0" u="none" cap="none">
                <a:solidFill>
                  <a:srgbClr val="000000">
                    <a:alpha val="100000"/>
                  </a:srgbClr>
                </a:solidFill>
                <a:latin typeface="Roboto"/>
              </a:rPr>
              <a:t><![CDATA[எசேக்கியேல் : 44]]></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5143500"/>
          <a:chOff x="190500" y="0"/>
          <a:chExt cx="9144000" cy="51435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50000"/>
              </a:lnSpc>
              <a:spcBef>
                <a:spcPts val="0"/>
              </a:spcBef>
              <a:spcAft>
                <a:spcPts val="0"/>
              </a:spcAft>
            </a:pPr>
            <a:r>
              <a:rPr lang="en-US" b="1" strike="noStrike" sz="3600" spc="0" u="none" cap="none">
                <a:solidFill>
                  <a:srgbClr val="000000">
                    <a:alpha val="100000"/>
                  </a:srgbClr>
                </a:solidFill>
                <a:latin typeface="Roboto"/>
              </a:rPr>
              <a:t><![CDATA[22. તે છૂટાછેડા લીધેલી સ્ત્રી કે વિધવા સાથે લગ્ન કરી શકે નહિ. કેવળ ઇસ્રાએલી કુમારિકા સાથે અથવા]]></a:t>
            </a:r>
          </a:p>
        </p:txBody>
      </p:sp>
      <p:sp>
        <p:nvSpPr>
          <p:cNvPr id="3" name=""/>
          <p:cNvSpPr txBox="1"/>
          <p:nvPr/>
        </p:nvSpPr>
        <p:spPr>
          <a:xfrm>
            <a:off x="3619500" y="4572000"/>
            <a:ext cx="5524500" cy="57150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b="1" strike="noStrike" sz="2800" spc="0" u="none" cap="none">
                <a:solidFill>
                  <a:srgbClr val="000000">
                    <a:alpha val="100000"/>
                  </a:srgbClr>
                </a:solidFill>
                <a:latin typeface="Roboto"/>
              </a:rPr>
              <a:t><![CDATA[எசேக்கியேல் : 44]]></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5143500"/>
          <a:chOff x="190500" y="0"/>
          <a:chExt cx="9144000" cy="51435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50000"/>
              </a:lnSpc>
              <a:spcBef>
                <a:spcPts val="0"/>
              </a:spcBef>
              <a:spcAft>
                <a:spcPts val="0"/>
              </a:spcAft>
            </a:pPr>
            <a:r>
              <a:rPr lang="en-US" b="1" strike="noStrike" sz="3600" spc="0" u="none" cap="none">
                <a:solidFill>
                  <a:srgbClr val="000000">
                    <a:alpha val="100000"/>
                  </a:srgbClr>
                </a:solidFill>
                <a:latin typeface="Roboto"/>
              </a:rPr>
              <a:t><![CDATA[યાજકની વિધવા સાથે લગ્ન કરી શકે.]]></a:t>
            </a:r>
          </a:p>
        </p:txBody>
      </p:sp>
      <p:sp>
        <p:nvSpPr>
          <p:cNvPr id="3" name=""/>
          <p:cNvSpPr txBox="1"/>
          <p:nvPr/>
        </p:nvSpPr>
        <p:spPr>
          <a:xfrm>
            <a:off x="3619500" y="4572000"/>
            <a:ext cx="5524500" cy="57150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b="1" strike="noStrike" sz="2800" spc="0" u="none" cap="none">
                <a:solidFill>
                  <a:srgbClr val="000000">
                    <a:alpha val="100000"/>
                  </a:srgbClr>
                </a:solidFill>
                <a:latin typeface="Roboto"/>
              </a:rPr>
              <a:t><![CDATA[எசேக்கியேல் : 44]]></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5143500"/>
          <a:chOff x="190500" y="0"/>
          <a:chExt cx="9144000" cy="51435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50000"/>
              </a:lnSpc>
              <a:spcBef>
                <a:spcPts val="0"/>
              </a:spcBef>
              <a:spcAft>
                <a:spcPts val="0"/>
              </a:spcAft>
            </a:pPr>
            <a:r>
              <a:rPr lang="en-US" b="1" strike="noStrike" sz="3600" spc="0" u="none" cap="none">
                <a:solidFill>
                  <a:srgbClr val="000000">
                    <a:alpha val="100000"/>
                  </a:srgbClr>
                </a:solidFill>
                <a:latin typeface="Roboto"/>
              </a:rPr>
              <a:t><![CDATA[23. “યાજકોએ મારા લોકોને પવિત્ર અને અપવિત્ર વચ્ચેનો ભેદ સમજાવવો અને તેમણે શુદ્ધ શું અને અશુદ્ધ શું છે]]></a:t>
            </a:r>
          </a:p>
        </p:txBody>
      </p:sp>
      <p:sp>
        <p:nvSpPr>
          <p:cNvPr id="3" name=""/>
          <p:cNvSpPr txBox="1"/>
          <p:nvPr/>
        </p:nvSpPr>
        <p:spPr>
          <a:xfrm>
            <a:off x="3619500" y="4572000"/>
            <a:ext cx="5524500" cy="57150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b="1" strike="noStrike" sz="2800" spc="0" u="none" cap="none">
                <a:solidFill>
                  <a:srgbClr val="000000">
                    <a:alpha val="100000"/>
                  </a:srgbClr>
                </a:solidFill>
                <a:latin typeface="Roboto"/>
              </a:rPr>
              <a:t><![CDATA[எசேக்கியேல் : 44]]></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5143500"/>
          <a:chOff x="190500" y="0"/>
          <a:chExt cx="9144000" cy="51435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50000"/>
              </a:lnSpc>
              <a:spcBef>
                <a:spcPts val="0"/>
              </a:spcBef>
              <a:spcAft>
                <a:spcPts val="0"/>
              </a:spcAft>
            </a:pPr>
            <a:r>
              <a:rPr lang="en-US" b="1" strike="noStrike" sz="3600" spc="0" u="none" cap="none">
                <a:solidFill>
                  <a:srgbClr val="000000">
                    <a:alpha val="100000"/>
                  </a:srgbClr>
                </a:solidFill>
                <a:latin typeface="Roboto"/>
              </a:rPr>
              <a:t><![CDATA[તે સમજાવવું.]]></a:t>
            </a:r>
          </a:p>
        </p:txBody>
      </p:sp>
      <p:sp>
        <p:nvSpPr>
          <p:cNvPr id="3" name=""/>
          <p:cNvSpPr txBox="1"/>
          <p:nvPr/>
        </p:nvSpPr>
        <p:spPr>
          <a:xfrm>
            <a:off x="3619500" y="4572000"/>
            <a:ext cx="5524500" cy="57150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b="1" strike="noStrike" sz="2800" spc="0" u="none" cap="none">
                <a:solidFill>
                  <a:srgbClr val="000000">
                    <a:alpha val="100000"/>
                  </a:srgbClr>
                </a:solidFill>
                <a:latin typeface="Roboto"/>
              </a:rPr>
              <a:t><![CDATA[எசேக்கியேல் : 44]]></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5143500"/>
          <a:chOff x="190500" y="0"/>
          <a:chExt cx="9144000" cy="51435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50000"/>
              </a:lnSpc>
              <a:spcBef>
                <a:spcPts val="0"/>
              </a:spcBef>
              <a:spcAft>
                <a:spcPts val="0"/>
              </a:spcAft>
            </a:pPr>
            <a:r>
              <a:rPr lang="en-US" b="1" strike="noStrike" sz="3600" spc="0" u="none" cap="none">
                <a:solidFill>
                  <a:srgbClr val="000000">
                    <a:alpha val="100000"/>
                  </a:srgbClr>
                </a:solidFill>
                <a:latin typeface="Roboto"/>
              </a:rPr>
              <a:t><![CDATA[24. જ્યારે કોઇ ઝઘડો ઊભો થાય ત્યારે તેમણે મારા કાયદા અનુસાર ન્યાય ચૂકવવો. તેમણે મારાં ધારાધોરણો મુજબ]]></a:t>
            </a:r>
          </a:p>
        </p:txBody>
      </p:sp>
      <p:sp>
        <p:nvSpPr>
          <p:cNvPr id="3" name=""/>
          <p:cNvSpPr txBox="1"/>
          <p:nvPr/>
        </p:nvSpPr>
        <p:spPr>
          <a:xfrm>
            <a:off x="3619500" y="4572000"/>
            <a:ext cx="5524500" cy="57150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b="1" strike="noStrike" sz="2800" spc="0" u="none" cap="none">
                <a:solidFill>
                  <a:srgbClr val="000000">
                    <a:alpha val="100000"/>
                  </a:srgbClr>
                </a:solidFill>
                <a:latin typeface="Roboto"/>
              </a:rPr>
              <a:t><![CDATA[எசேக்கியேல் : 44]]></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5143500"/>
          <a:chOff x="190500" y="0"/>
          <a:chExt cx="9144000" cy="51435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50000"/>
              </a:lnSpc>
              <a:spcBef>
                <a:spcPts val="0"/>
              </a:spcBef>
              <a:spcAft>
                <a:spcPts val="0"/>
              </a:spcAft>
            </a:pPr>
            <a:r>
              <a:rPr lang="en-US" b="1" strike="noStrike" sz="3600" spc="0" u="none" cap="none">
                <a:solidFill>
                  <a:srgbClr val="000000">
                    <a:alpha val="100000"/>
                  </a:srgbClr>
                </a:solidFill>
                <a:latin typeface="Roboto"/>
              </a:rPr>
              <a:t><![CDATA[બધા તહેવારો ઉજવવા અને વિશ્રામવારની પવિત્રતા જાળવી પાળવો, અને તે માટે કાળજી રાખવી.]]></a:t>
            </a:r>
          </a:p>
        </p:txBody>
      </p:sp>
      <p:sp>
        <p:nvSpPr>
          <p:cNvPr id="3" name=""/>
          <p:cNvSpPr txBox="1"/>
          <p:nvPr/>
        </p:nvSpPr>
        <p:spPr>
          <a:xfrm>
            <a:off x="3619500" y="4572000"/>
            <a:ext cx="5524500" cy="57150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b="1" strike="noStrike" sz="2800" spc="0" u="none" cap="none">
                <a:solidFill>
                  <a:srgbClr val="000000">
                    <a:alpha val="100000"/>
                  </a:srgbClr>
                </a:solidFill>
                <a:latin typeface="Roboto"/>
              </a:rPr>
              <a:t><![CDATA[எசேக்கியேல் : 44]]></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5143500"/>
          <a:chOff x="190500" y="0"/>
          <a:chExt cx="9144000" cy="51435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50000"/>
              </a:lnSpc>
              <a:spcBef>
                <a:spcPts val="0"/>
              </a:spcBef>
              <a:spcAft>
                <a:spcPts val="0"/>
              </a:spcAft>
            </a:pPr>
            <a:r>
              <a:rPr lang="en-US" b="1" strike="noStrike" sz="3600" spc="0" u="none" cap="none">
                <a:solidFill>
                  <a:srgbClr val="000000">
                    <a:alpha val="100000"/>
                  </a:srgbClr>
                </a:solidFill>
                <a:latin typeface="Roboto"/>
              </a:rPr>
              <a:t><![CDATA[25. યાજકો પોતાના પિતા, માતા, બાળક, ભાઇ અથવા કુંવારી બહેનના અપવાદ સિવાય બીજી કોઇ પણ વ્યકિતના મૃતદેહ]]></a:t>
            </a:r>
          </a:p>
        </p:txBody>
      </p:sp>
      <p:sp>
        <p:nvSpPr>
          <p:cNvPr id="3" name=""/>
          <p:cNvSpPr txBox="1"/>
          <p:nvPr/>
        </p:nvSpPr>
        <p:spPr>
          <a:xfrm>
            <a:off x="3619500" y="4572000"/>
            <a:ext cx="5524500" cy="57150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b="1" strike="noStrike" sz="2800" spc="0" u="none" cap="none">
                <a:solidFill>
                  <a:srgbClr val="000000">
                    <a:alpha val="100000"/>
                  </a:srgbClr>
                </a:solidFill>
                <a:latin typeface="Roboto"/>
              </a:rPr>
              <a:t><![CDATA[எசேக்கியேல் : 44]]></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5143500"/>
          <a:chOff x="190500" y="0"/>
          <a:chExt cx="9144000" cy="51435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50000"/>
              </a:lnSpc>
              <a:spcBef>
                <a:spcPts val="0"/>
              </a:spcBef>
              <a:spcAft>
                <a:spcPts val="0"/>
              </a:spcAft>
            </a:pPr>
            <a:r>
              <a:rPr lang="en-US" b="1" strike="noStrike" sz="3600" spc="0" u="none" cap="none">
                <a:solidFill>
                  <a:srgbClr val="000000">
                    <a:alpha val="100000"/>
                  </a:srgbClr>
                </a:solidFill>
                <a:latin typeface="Roboto"/>
              </a:rPr>
              <a:t><![CDATA[પાસે જાય નહિ અને પોતાને અશુદ્ધ કરે નહિ.]]></a:t>
            </a:r>
          </a:p>
        </p:txBody>
      </p:sp>
      <p:sp>
        <p:nvSpPr>
          <p:cNvPr id="3" name=""/>
          <p:cNvSpPr txBox="1"/>
          <p:nvPr/>
        </p:nvSpPr>
        <p:spPr>
          <a:xfrm>
            <a:off x="3619500" y="4572000"/>
            <a:ext cx="5524500" cy="57150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b="1" strike="noStrike" sz="2800" spc="0" u="none" cap="none">
                <a:solidFill>
                  <a:srgbClr val="000000">
                    <a:alpha val="100000"/>
                  </a:srgbClr>
                </a:solidFill>
                <a:latin typeface="Roboto"/>
              </a:rPr>
              <a:t><![CDATA[எசேக்கியேல் : 44]]></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5143500"/>
          <a:chOff x="190500" y="0"/>
          <a:chExt cx="9144000" cy="51435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50000"/>
              </a:lnSpc>
              <a:spcBef>
                <a:spcPts val="0"/>
              </a:spcBef>
              <a:spcAft>
                <a:spcPts val="0"/>
              </a:spcAft>
            </a:pPr>
            <a:r>
              <a:rPr lang="en-US" b="1" strike="noStrike" sz="3600" spc="0" u="none" cap="none">
                <a:solidFill>
                  <a:srgbClr val="000000">
                    <a:alpha val="100000"/>
                  </a:srgbClr>
                </a:solidFill>
                <a:latin typeface="Roboto"/>
              </a:rPr>
              <a:t><![CDATA[26. શુદ્ધિ પછી તેમણે સાત દિવસ જવા દેવા. પછી જ તે મંદિરમાં પોતાની સેવા ફરીથી બજાવી શકે.]]></a:t>
            </a:r>
          </a:p>
        </p:txBody>
      </p:sp>
      <p:sp>
        <p:nvSpPr>
          <p:cNvPr id="3" name=""/>
          <p:cNvSpPr txBox="1"/>
          <p:nvPr/>
        </p:nvSpPr>
        <p:spPr>
          <a:xfrm>
            <a:off x="3619500" y="4572000"/>
            <a:ext cx="5524500" cy="57150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b="1" strike="noStrike" sz="2800" spc="0" u="none" cap="none">
                <a:solidFill>
                  <a:srgbClr val="000000">
                    <a:alpha val="100000"/>
                  </a:srgbClr>
                </a:solidFill>
                <a:latin typeface="Roboto"/>
              </a:rPr>
              <a:t><![CDATA[எசேக்கியேல் : 44]]></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5143500"/>
          <a:chOff x="190500" y="0"/>
          <a:chExt cx="9144000" cy="51435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50000"/>
              </a:lnSpc>
              <a:spcBef>
                <a:spcPts val="0"/>
              </a:spcBef>
              <a:spcAft>
                <a:spcPts val="0"/>
              </a:spcAft>
            </a:pPr>
            <a:r>
              <a:rPr lang="en-US" b="1" strike="noStrike" sz="3600" spc="0" u="none" cap="none">
                <a:solidFill>
                  <a:srgbClr val="000000">
                    <a:alpha val="100000"/>
                  </a:srgbClr>
                </a:solidFill>
                <a:latin typeface="Roboto"/>
              </a:rPr>
              <a:t><![CDATA[27. અને ત્યાર પછી અંદરના ચોકમાં જઇ પાપાર્થાર્પણ ચઢાવવો, જેથી તેઓ ફરી મંદિરમાં ઉપાસના કરી શકે.” આ]]></a:t>
            </a:r>
          </a:p>
        </p:txBody>
      </p:sp>
      <p:sp>
        <p:nvSpPr>
          <p:cNvPr id="3" name=""/>
          <p:cNvSpPr txBox="1"/>
          <p:nvPr/>
        </p:nvSpPr>
        <p:spPr>
          <a:xfrm>
            <a:off x="3619500" y="4572000"/>
            <a:ext cx="5524500" cy="57150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b="1" strike="noStrike" sz="2800" spc="0" u="none" cap="none">
                <a:solidFill>
                  <a:srgbClr val="000000">
                    <a:alpha val="100000"/>
                  </a:srgbClr>
                </a:solidFill>
                <a:latin typeface="Roboto"/>
              </a:rPr>
              <a:t><![CDATA[எசேக்கியேல் : 44]]></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5143500"/>
          <a:chOff x="190500" y="0"/>
          <a:chExt cx="9144000" cy="51435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50000"/>
              </a:lnSpc>
              <a:spcBef>
                <a:spcPts val="0"/>
              </a:spcBef>
              <a:spcAft>
                <a:spcPts val="0"/>
              </a:spcAft>
            </a:pPr>
            <a:r>
              <a:rPr lang="en-US" b="1" strike="noStrike" sz="3600" spc="0" u="none" cap="none">
                <a:solidFill>
                  <a:srgbClr val="000000">
                    <a:alpha val="100000"/>
                  </a:srgbClr>
                </a:solidFill>
                <a:latin typeface="Roboto"/>
              </a:rPr>
              <a:t><![CDATA[યહોવા મારા માલિક બોલે છે.]]></a:t>
            </a:r>
          </a:p>
        </p:txBody>
      </p:sp>
      <p:sp>
        <p:nvSpPr>
          <p:cNvPr id="3" name=""/>
          <p:cNvSpPr txBox="1"/>
          <p:nvPr/>
        </p:nvSpPr>
        <p:spPr>
          <a:xfrm>
            <a:off x="3619500" y="4572000"/>
            <a:ext cx="5524500" cy="57150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b="1" strike="noStrike" sz="2800" spc="0" u="none" cap="none">
                <a:solidFill>
                  <a:srgbClr val="000000">
                    <a:alpha val="100000"/>
                  </a:srgbClr>
                </a:solidFill>
                <a:latin typeface="Roboto"/>
              </a:rPr>
              <a:t><![CDATA[எசேக்கியேல் : 44]]></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5143500"/>
          <a:chOff x="190500" y="0"/>
          <a:chExt cx="9144000" cy="51435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50000"/>
              </a:lnSpc>
              <a:spcBef>
                <a:spcPts val="0"/>
              </a:spcBef>
              <a:spcAft>
                <a:spcPts val="0"/>
              </a:spcAft>
            </a:pPr>
            <a:r>
              <a:rPr lang="en-US" b="1" strike="noStrike" sz="3600" spc="0" u="none" cap="none">
                <a:solidFill>
                  <a:srgbClr val="000000">
                    <a:alpha val="100000"/>
                  </a:srgbClr>
                </a:solidFill>
                <a:latin typeface="Roboto"/>
              </a:rPr>
              <a:t><![CDATA[28. “તેઓને ભાગે ઇસ્રાએલમાં કોઇ વારસાગત મિલકત આવેલી નથી. હું જ તેમની મિલકત છું, વારસો છું અને તે]]></a:t>
            </a:r>
          </a:p>
        </p:txBody>
      </p:sp>
      <p:sp>
        <p:nvSpPr>
          <p:cNvPr id="3" name=""/>
          <p:cNvSpPr txBox="1"/>
          <p:nvPr/>
        </p:nvSpPr>
        <p:spPr>
          <a:xfrm>
            <a:off x="3619500" y="4572000"/>
            <a:ext cx="5524500" cy="57150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b="1" strike="noStrike" sz="2800" spc="0" u="none" cap="none">
                <a:solidFill>
                  <a:srgbClr val="000000">
                    <a:alpha val="100000"/>
                  </a:srgbClr>
                </a:solidFill>
                <a:latin typeface="Roboto"/>
              </a:rPr>
              <a:t><![CDATA[எசேக்கியேல் : 44]]></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5143500"/>
          <a:chOff x="190500" y="0"/>
          <a:chExt cx="9144000" cy="51435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50000"/>
              </a:lnSpc>
              <a:spcBef>
                <a:spcPts val="0"/>
              </a:spcBef>
              <a:spcAft>
                <a:spcPts val="0"/>
              </a:spcAft>
            </a:pPr>
            <a:r>
              <a:rPr lang="en-US" b="1" strike="noStrike" sz="3600" spc="0" u="none" cap="none">
                <a:solidFill>
                  <a:srgbClr val="000000">
                    <a:alpha val="100000"/>
                  </a:srgbClr>
                </a:solidFill>
                <a:latin typeface="Roboto"/>
              </a:rPr>
              <a:t><![CDATA[તેઓને માટે પૂરતું છે.]]></a:t>
            </a:r>
          </a:p>
        </p:txBody>
      </p:sp>
      <p:sp>
        <p:nvSpPr>
          <p:cNvPr id="3" name=""/>
          <p:cNvSpPr txBox="1"/>
          <p:nvPr/>
        </p:nvSpPr>
        <p:spPr>
          <a:xfrm>
            <a:off x="3619500" y="4572000"/>
            <a:ext cx="5524500" cy="57150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b="1" strike="noStrike" sz="2800" spc="0" u="none" cap="none">
                <a:solidFill>
                  <a:srgbClr val="000000">
                    <a:alpha val="100000"/>
                  </a:srgbClr>
                </a:solidFill>
                <a:latin typeface="Roboto"/>
              </a:rPr>
              <a:t><![CDATA[எசேக்கியேல் : 44]]></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5143500"/>
          <a:chOff x="190500" y="0"/>
          <a:chExt cx="9144000" cy="51435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50000"/>
              </a:lnSpc>
              <a:spcBef>
                <a:spcPts val="0"/>
              </a:spcBef>
              <a:spcAft>
                <a:spcPts val="0"/>
              </a:spcAft>
            </a:pPr>
            <a:r>
              <a:rPr lang="en-US" b="1" strike="noStrike" sz="3600" spc="0" u="none" cap="none">
                <a:solidFill>
                  <a:srgbClr val="000000">
                    <a:alpha val="100000"/>
                  </a:srgbClr>
                </a:solidFill>
                <a:latin typeface="Roboto"/>
              </a:rPr>
              <a:t><![CDATA[29. ખાદ્યાર્પણ, પાપાર્થાર્પણ અને દોષાર્થાર્પણ બલિ એ જ તેમનો ખોરાક છે, અને ઇસ્રાએલમાં મને અર્પણ]]></a:t>
            </a:r>
          </a:p>
        </p:txBody>
      </p:sp>
      <p:sp>
        <p:nvSpPr>
          <p:cNvPr id="3" name=""/>
          <p:cNvSpPr txBox="1"/>
          <p:nvPr/>
        </p:nvSpPr>
        <p:spPr>
          <a:xfrm>
            <a:off x="3619500" y="4572000"/>
            <a:ext cx="5524500" cy="57150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b="1" strike="noStrike" sz="2800" spc="0" u="none" cap="none">
                <a:solidFill>
                  <a:srgbClr val="000000">
                    <a:alpha val="100000"/>
                  </a:srgbClr>
                </a:solidFill>
                <a:latin typeface="Roboto"/>
              </a:rPr>
              <a:t><![CDATA[எசேக்கியேல் : 44]]></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5143500"/>
          <a:chOff x="190500" y="0"/>
          <a:chExt cx="9144000" cy="51435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50000"/>
              </a:lnSpc>
              <a:spcBef>
                <a:spcPts val="0"/>
              </a:spcBef>
              <a:spcAft>
                <a:spcPts val="0"/>
              </a:spcAft>
            </a:pPr>
            <a:r>
              <a:rPr lang="en-US" b="1" strike="noStrike" sz="3600" spc="0" u="none" cap="none">
                <a:solidFill>
                  <a:srgbClr val="000000">
                    <a:alpha val="100000"/>
                  </a:srgbClr>
                </a:solidFill>
                <a:latin typeface="Roboto"/>
              </a:rPr>
              <a:t><![CDATA[કરેલું સર્વ કઇં તેમને મળશે.]]></a:t>
            </a:r>
          </a:p>
        </p:txBody>
      </p:sp>
      <p:sp>
        <p:nvSpPr>
          <p:cNvPr id="3" name=""/>
          <p:cNvSpPr txBox="1"/>
          <p:nvPr/>
        </p:nvSpPr>
        <p:spPr>
          <a:xfrm>
            <a:off x="3619500" y="4572000"/>
            <a:ext cx="5524500" cy="57150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b="1" strike="noStrike" sz="2800" spc="0" u="none" cap="none">
                <a:solidFill>
                  <a:srgbClr val="000000">
                    <a:alpha val="100000"/>
                  </a:srgbClr>
                </a:solidFill>
                <a:latin typeface="Roboto"/>
              </a:rPr>
              <a:t><![CDATA[எசேக்கியேல் : 44]]></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5143500"/>
          <a:chOff x="190500" y="0"/>
          <a:chExt cx="9144000" cy="51435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50000"/>
              </a:lnSpc>
              <a:spcBef>
                <a:spcPts val="0"/>
              </a:spcBef>
              <a:spcAft>
                <a:spcPts val="0"/>
              </a:spcAft>
            </a:pPr>
            <a:r>
              <a:rPr lang="en-US" b="1" strike="noStrike" sz="3600" spc="0" u="none" cap="none">
                <a:solidFill>
                  <a:srgbClr val="000000">
                    <a:alpha val="100000"/>
                  </a:srgbClr>
                </a:solidFill>
                <a:latin typeface="Roboto"/>
              </a:rPr>
              <a:t><![CDATA[30. પહેલી ઊપજનો ઉત્તમ ભાગ અને મને ધરાવેલી તમામ વસ્તુઓ યાજકને મળે. અને જ્યારે તમે નવા અનાજની રોટલી]]></a:t>
            </a:r>
          </a:p>
        </p:txBody>
      </p:sp>
      <p:sp>
        <p:nvSpPr>
          <p:cNvPr id="3" name=""/>
          <p:cNvSpPr txBox="1"/>
          <p:nvPr/>
        </p:nvSpPr>
        <p:spPr>
          <a:xfrm>
            <a:off x="3619500" y="4572000"/>
            <a:ext cx="5524500" cy="57150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b="1" strike="noStrike" sz="2800" spc="0" u="none" cap="none">
                <a:solidFill>
                  <a:srgbClr val="000000">
                    <a:alpha val="100000"/>
                  </a:srgbClr>
                </a:solidFill>
                <a:latin typeface="Roboto"/>
              </a:rPr>
              <a:t><![CDATA[எசேக்கியேல் : 44]]></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5143500"/>
          <a:chOff x="190500" y="0"/>
          <a:chExt cx="9144000" cy="51435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50000"/>
              </a:lnSpc>
              <a:spcBef>
                <a:spcPts val="0"/>
              </a:spcBef>
              <a:spcAft>
                <a:spcPts val="0"/>
              </a:spcAft>
            </a:pPr>
            <a:r>
              <a:rPr lang="en-US" b="1" strike="noStrike" sz="3600" spc="0" u="none" cap="none">
                <a:solidFill>
                  <a:srgbClr val="000000">
                    <a:alpha val="100000"/>
                  </a:srgbClr>
                </a:solidFill>
                <a:latin typeface="Roboto"/>
              </a:rPr>
              <a:t><![CDATA[બનાવો ત્યારે તમારે પહેલી રોટલી યાજકને અર્પવી, જેથી તમારા ઘર પર આશીર્વાદ ઊતરે.]]></a:t>
            </a:r>
          </a:p>
        </p:txBody>
      </p:sp>
      <p:sp>
        <p:nvSpPr>
          <p:cNvPr id="3" name=""/>
          <p:cNvSpPr txBox="1"/>
          <p:nvPr/>
        </p:nvSpPr>
        <p:spPr>
          <a:xfrm>
            <a:off x="3619500" y="4572000"/>
            <a:ext cx="5524500" cy="57150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b="1" strike="noStrike" sz="2800" spc="0" u="none" cap="none">
                <a:solidFill>
                  <a:srgbClr val="000000">
                    <a:alpha val="100000"/>
                  </a:srgbClr>
                </a:solidFill>
                <a:latin typeface="Roboto"/>
              </a:rPr>
              <a:t><![CDATA[எசேக்கியேல் : 44]]></a:t>
            </a: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5143500"/>
          <a:chOff x="190500" y="0"/>
          <a:chExt cx="9144000" cy="51435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50000"/>
              </a:lnSpc>
              <a:spcBef>
                <a:spcPts val="0"/>
              </a:spcBef>
              <a:spcAft>
                <a:spcPts val="0"/>
              </a:spcAft>
            </a:pPr>
            <a:r>
              <a:rPr lang="en-US" b="1" strike="noStrike" sz="3600" spc="0" u="none" cap="none">
                <a:solidFill>
                  <a:srgbClr val="000000">
                    <a:alpha val="100000"/>
                  </a:srgbClr>
                </a:solidFill>
                <a:latin typeface="Roboto"/>
              </a:rPr>
              <a:t><![CDATA[31. યાજકોએ કદી પણ કુદરતી રીતે મૃત્યુ પામેલા અથવા હિંસક પ્રાણીનો શિકાર બની મૃત્યુ પામેલા કોઇ પણ પશુ]]></a:t>
            </a:r>
          </a:p>
        </p:txBody>
      </p:sp>
      <p:sp>
        <p:nvSpPr>
          <p:cNvPr id="3" name=""/>
          <p:cNvSpPr txBox="1"/>
          <p:nvPr/>
        </p:nvSpPr>
        <p:spPr>
          <a:xfrm>
            <a:off x="3619500" y="4572000"/>
            <a:ext cx="5524500" cy="57150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b="1" strike="noStrike" sz="2800" spc="0" u="none" cap="none">
                <a:solidFill>
                  <a:srgbClr val="000000">
                    <a:alpha val="100000"/>
                  </a:srgbClr>
                </a:solidFill>
                <a:latin typeface="Roboto"/>
              </a:rPr>
              <a:t><![CDATA[எசேக்கியேல் : 44]]></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190500" y="0"/>
          <a:ext cx="9144000" cy="5143500"/>
          <a:chOff x="190500" y="0"/>
          <a:chExt cx="9144000" cy="5143500"/>
        </a:xfrm>
      </p:grpSpPr>
      <p:sp>
        <p:nvSpPr>
          <p:cNvPr id="2" name=""/>
          <p:cNvSpPr txBox="1"/>
          <p:nvPr/>
        </p:nvSpPr>
        <p:spPr>
          <a:xfrm>
            <a:off x="190500" y="0"/>
            <a:ext cx="8953500" cy="4572000"/>
          </a:xfrm>
          <a:prstGeom prst="rect">
            <a:avLst/>
          </a:prstGeom>
          <a:noFill/>
        </p:spPr>
        <p:txBody>
          <a:bodyPr anchorCtr="0" rtlCol="0" vert="horz" bIns="45720" lIns="91440" rIns="91440" tIns="45720">
            <a:spAutoFit/>
          </a:bodyPr>
          <a:lstStyle/>
          <a:p>
            <a:pPr algn="l" rtl="0" fontAlgn="base" marL="0" marR="0" indent="0" lvl="0">
              <a:lnSpc>
                <a:spcPct val="100000"/>
              </a:lnSpc>
              <a:spcBef>
                <a:spcPts val="0"/>
              </a:spcBef>
              <a:spcAft>
                <a:spcPts val="0"/>
              </a:spcAft>
            </a:pPr>
          </a:p>
          <a:p>
            <a:pPr algn="l" rtl="0" fontAlgn="base" marL="0" marR="0" indent="0" lvl="0">
              <a:lnSpc>
                <a:spcPct val="150000"/>
              </a:lnSpc>
              <a:spcBef>
                <a:spcPts val="0"/>
              </a:spcBef>
              <a:spcAft>
                <a:spcPts val="0"/>
              </a:spcAft>
            </a:pPr>
            <a:r>
              <a:rPr lang="en-US" b="1" strike="noStrike" sz="3600" spc="0" u="none" cap="none">
                <a:solidFill>
                  <a:srgbClr val="000000">
                    <a:alpha val="100000"/>
                  </a:srgbClr>
                </a:solidFill>
                <a:latin typeface="Roboto"/>
              </a:rPr>
              <a:t><![CDATA[કે પંખીનું માંસ ખાવું ન]]></a:t>
            </a:r>
          </a:p>
        </p:txBody>
      </p:sp>
      <p:sp>
        <p:nvSpPr>
          <p:cNvPr id="3" name=""/>
          <p:cNvSpPr txBox="1"/>
          <p:nvPr/>
        </p:nvSpPr>
        <p:spPr>
          <a:xfrm>
            <a:off x="3619500" y="4572000"/>
            <a:ext cx="5524500" cy="571500"/>
          </a:xfrm>
          <a:prstGeom prst="rect">
            <a:avLst/>
          </a:prstGeom>
          <a:noFill/>
        </p:spPr>
        <p:txBody>
          <a:bodyPr anchorCtr="0" rtlCol="0" vert="horz" bIns="45720" lIns="91440" rIns="91440" tIns="45720">
            <a:spAutoFit/>
          </a:bodyPr>
          <a:lstStyle/>
          <a:p>
            <a:pPr algn="r" rtl="0" fontAlgn="base" marL="0" marR="0" indent="0" lvl="0">
              <a:lnSpc>
                <a:spcPct val="100000"/>
              </a:lnSpc>
              <a:spcBef>
                <a:spcPts val="0"/>
              </a:spcBef>
              <a:spcAft>
                <a:spcPts val="0"/>
              </a:spcAft>
            </a:pPr>
            <a:r>
              <a:rPr lang="en-US" b="1" strike="noStrike" sz="2800" spc="0" u="none" cap="none">
                <a:solidFill>
                  <a:srgbClr val="000000">
                    <a:alpha val="100000"/>
                  </a:srgbClr>
                </a:solidFill>
                <a:latin typeface="Roboto"/>
              </a:rPr>
              <a:t><![CDATA[எசேக்கியேல் : 44]]></a:t>
            </a:r>
          </a:p>
        </p:txBody>
      </p:sp>
    </p:spTree>
  </p:cSld>
  <p:clrMapOvr>
    <a:masterClrMapping/>
  </p:clrMapOvr>
</p:sld>
</file>

<file path=ppt/theme/theme1.xml><?xml version="1.0" encoding="utf-8"?>
<a:theme xmlns:a="http://schemas.openxmlformats.org/drawingml/2006/main" name="Theme87">
  <a:themeElements>
    <a:clrScheme name="Theme8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60</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Unknown Company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2026-06-03T12:37:57Z</dcterms:created>
  <dcterms:modified xsi:type="dcterms:W3CDTF">2026-06-03T12:37:57Z</dcterms:modified>
  <dc:title>எசேக்கியேல் : 44</dc:title>
  <dc:description/>
  <dc:subject/>
  <cp:keywords/>
  <cp:category/>
  <cp:revision/>
  <cp:contentStatus/>
</cp:coreProperties>
</file>

<file path=docProps/custom.xml><?xml version="1.0" encoding="utf-8"?>
<Properties xmlns="http://schemas.openxmlformats.org/officeDocument/2006/custom-properties" xmlns:vt="http://schemas.openxmlformats.org/officeDocument/2006/docPropsVTypes"/>
</file>