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Override PartName="/ppt/slides/slide2.xml" ContentType="application/vnd.openxmlformats-officedocument.presentationml.slide+xml"/>
  <Override PartName="/ppt/notesSlides/notesSlide2.xml" ContentType="application/vnd.openxmlformats-officedocument.presentationml.notesSlide+xml"/>
  <Override PartName="/ppt/slides/slide3.xml" ContentType="application/vnd.openxmlformats-officedocument.presentationml.slide+xml"/>
  <Override PartName="/ppt/notesSlides/notesSlide3.xml" ContentType="application/vnd.openxmlformats-officedocument.presentationml.notesSlide+xml"/>
  <Override PartName="/ppt/slides/slide4.xml" ContentType="application/vnd.openxmlformats-officedocument.presentationml.slide+xml"/>
  <Override PartName="/ppt/notesSlides/notesSlide4.xml" ContentType="application/vnd.openxmlformats-officedocument.presentationml.notesSlide+xml"/>
  <Override PartName="/ppt/slides/slide5.xml" ContentType="application/vnd.openxmlformats-officedocument.presentationml.slide+xml"/>
  <Override PartName="/ppt/notesSlides/notesSlide5.xml" ContentType="application/vnd.openxmlformats-officedocument.presentationml.notesSlide+xml"/>
  <Override PartName="/ppt/slides/slide6.xml" ContentType="application/vnd.openxmlformats-officedocument.presentationml.slide+xml"/>
  <Override PartName="/ppt/notesSlides/notesSlide6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  <p:sldId id="257" r:id="rId4"/>
    <p:sldId id="258" r:id="rId5"/>
    <p:sldId id="259" r:id="rId6"/>
    <p:sldId id="260" r:id="rId7"/>
    <p:sldId id="261" r:id="rId8"/>
  </p:sldIdLst>
  <p:sldSz cx="9144000" cy="5143500" type="screen16x9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slide" Target="slides/slide2.xml"/>
  <Relationship Id="rId5" Type="http://schemas.openxmlformats.org/officeDocument/2006/relationships/slide" Target="slides/slide3.xml"/>
  <Relationship Id="rId6" Type="http://schemas.openxmlformats.org/officeDocument/2006/relationships/slide" Target="slides/slide4.xml"/>
  <Relationship Id="rId7" Type="http://schemas.openxmlformats.org/officeDocument/2006/relationships/slide" Target="slides/slide5.xml"/>
  <Relationship Id="rId8" Type="http://schemas.openxmlformats.org/officeDocument/2006/relationships/slide" Target="slides/slide6.xml"/>
  <Relationship Id="rId9" Type="http://schemas.openxmlformats.org/officeDocument/2006/relationships/presProps" Target="presProps.xml"/>
  <Relationship Id="rId10" Type="http://schemas.openxmlformats.org/officeDocument/2006/relationships/viewProps" Target="viewProps.xml"/>
  <Relationship Id="rId11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/>
            </a:r>
          </a:p>
        </p:txBody>
      </p:sp>
    </p:spTree>
  </p:cSld>
</p:notes>
</file>

<file path=ppt/notesSlides/notesSlide2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/>
            </a:r>
          </a:p>
        </p:txBody>
      </p:sp>
    </p:spTree>
  </p:cSld>
</p:notes>
</file>

<file path=ppt/notesSlides/notesSlide3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/>
            </a:r>
          </a:p>
        </p:txBody>
      </p:sp>
    </p:spTree>
  </p:cSld>
</p:notes>
</file>

<file path=ppt/notesSlides/notesSlide4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/>
            </a:r>
          </a:p>
        </p:txBody>
      </p:sp>
    </p:spTree>
  </p:cSld>
</p:notes>
</file>

<file path=ppt/notesSlides/notesSlide5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/>
            </a:r>
          </a:p>
        </p:txBody>
      </p:sp>
    </p:spTree>
  </p:cSld>
</p:notes>
</file>

<file path=ppt/notesSlides/notesSlide6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/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54590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42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1.xml"/>
</Relationships>

</file>

<file path=ppt/slides/_rels/slide2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2.xml"/>
</Relationships>

</file>

<file path=ppt/slides/_rels/slide3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3.xml"/>
</Relationships>

</file>

<file path=ppt/slides/_rels/slide4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4.xml"/>
</Relationships>

</file>

<file path=ppt/slides/_rels/slide5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5.xml"/>
</Relationships>

</file>

<file path=ppt/slides/_rels/slide6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6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190500" y="0"/>
          <a:ext cx="9144000" cy="4572000"/>
          <a:chOff x="190500" y="0"/>
          <a:chExt cx="9144000" cy="45720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953500" cy="45720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Nothing either great or small—
Nothing, sinner, no;
Jesus did it, did it all,
Long, long ago.]]>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190500" y="0"/>
          <a:ext cx="9144000" cy="4572000"/>
          <a:chOff x="190500" y="0"/>
          <a:chExt cx="9144000" cy="45720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953500" cy="45720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It is finished !yes, indeed,
Finished every jot :
Sinner, this is all you need—
Tell me, is it not ?]]>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190500" y="0"/>
          <a:ext cx="9144000" cy="4572000"/>
          <a:chOff x="190500" y="0"/>
          <a:chExt cx="9144000" cy="45720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953500" cy="45720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2 When He, from His lofty throne,
Stooped to do and die.
Everything was fully done:
Hearken to His cry.]]>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190500" y="0"/>
          <a:ext cx="9144000" cy="4572000"/>
          <a:chOff x="190500" y="0"/>
          <a:chExt cx="9144000" cy="45720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953500" cy="45720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3 Weary, working, burdened one,
Wherefore toil you so ?
Cease your doing ; all was done
Long, long ago.]]>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190500" y="0"/>
          <a:ext cx="9144000" cy="4572000"/>
          <a:chOff x="190500" y="0"/>
          <a:chExt cx="9144000" cy="45720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953500" cy="45720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4 Till to Jesus' work you cling
By a simple faith,
“Doing is a deadly thing—
“Doing ends in death.]]>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190500" y="0"/>
          <a:ext cx="9144000" cy="4572000"/>
          <a:chOff x="190500" y="0"/>
          <a:chExt cx="9144000" cy="45720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953500" cy="45720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5 Cast your deadly
doing down —
Down at Jesus' feet;
Stand in Him, in Him alone,
Gloriously complete.]]>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Theme90">
  <a:themeElements>
    <a:clrScheme name="Theme9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6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Unknown Company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2026-06-15T13:20:34Z</dcterms:created>
  <dcterms:modified xsi:type="dcterms:W3CDTF">2026-06-15T13:20:34Z</dcterms:modified>
  <dc:title>Hymn : 142</dc:title>
  <dc:description/>
  <dc:subject/>
  <cp:keywords/>
  <cp:category/>
  <cp:revision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