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710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We're soldiers of the King, 
Redeemed and saved by blood, 
And now enlisted for the war 
To fight for Christ the Lord. 
In peril oft are we, 
But joyfully we sing, 
Our hearts made strong by Him who leads
The soldiers of the Ki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We're soldiers of the King, . . His praises we 
will sing,, . .
And we will serve Him loyally, our great and glorious K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We're soldiers of the King, 
His Name we gladly bear,
The Name once nailed above the Cross, 
When Christ our King was there. 
We'll count our losses gain, 
And welcome every sting, 
To honour our Lord Jesus' name, 
As soldiers of the Kin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We're soldiers of the King, 
With Him we shall appear, 
If we with Him shall suffer now, 
And His rejection share. 
Then lift His banner high, 
For time is on the wing, 
The crowning day is hastening on 
For soldiers of the King.]]></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2026-06-18T03:53:11Z</dcterms:created>
  <dcterms:modified xsi:type="dcterms:W3CDTF">2026-06-18T03:53:11Z</dcterms:modified>
  <dc:title>Hymn : 684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