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presProps" Target="presProps.xml"/>
  <Relationship Id="rId10" Type="http://schemas.openxmlformats.org/officeDocument/2006/relationships/viewProps" Target="viewProps.xml"/>
  <Relationship Id="rId11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418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Jesus is coming ! sing the glad word !
Coming for those He redeemed by
His blood.
Coming to reign as the glorified Lord !
Jesus is coming again !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Jesus is coming, is coming again I
Jesus is coming again ! . . .
Shout the glad tidings o'er mountain and plain I
Jesus is coming again ! 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Jesus is coming ! the dead shall arise,
Loved ones shall meet in a joyful
surprise,
Caught up together to Him in the skies.
Jesus is coming again ! 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Jesus is coming ! His saints to release;
Coming to give to the warring earth
peace:
Sinning, and sighing, and sorrow shall
cease.
Jesus is coming again !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 Jesus is coming ! the promise is true
Who are the chosen^ the faithful, the few,
Waiting and watching, prepared for review ?
Jesus is coming again !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6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2026-06-15T12:12:11Z</dcterms:created>
  <dcterms:modified xsi:type="dcterms:W3CDTF">2026-06-15T12:12:11Z</dcterms:modified>
  <dc:title>Hymn : 178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