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038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oft and sweet the bells are ringing
From the steeple old and grey;
Sweet and soft the children singing-
Christ the Lord arose to-day !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weetly, softly sounds the anthem,
For the stone is rolled away;
Glory, honour give to Jesus
On this resurrection day !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Sweeter far than earthly music
Since the Christmas melody,
Is this song of Easter glory,
This glad psalm of victory.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Love's redeeming work is finished,
Fought the fight, the victory won;
Glory, glory in the highest !
To the Father and the Son.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2026-07-09T09:00:07Z</dcterms:created>
  <dcterms:modified xsi:type="dcterms:W3CDTF">2026-07-09T09:00:07Z</dcterms:modified>
  <dc:title>Hymn : 148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