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Lst>
  <p:sldSz cx="9144000" cy="5143500" type="screen16x9"/>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presProps" Target="presProps.xml"/>
  <Relationship Id="rId8" Type="http://schemas.openxmlformats.org/officeDocument/2006/relationships/viewProps" Target="viewProps.xml"/>
  <Relationship Id="rId9"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
            </a: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
            </a: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
            </a: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41815" r:id="rId1"/>
  </p:sldLayoutIdLst>
  <p:txStyles>
    <p:titleStyle>
      <a:lvl1pPr algn="ctr">
        <a:defRPr sz="4400" kern="1200">
          <a:solidFill>
            <a:schemeClr val="lt1"/>
          </a:solidFill>
        </a:defRPr>
      </a:lvl1pPr>
      <a:extLst/>
    </p:titleStyle>
    <p:bodyStyle>
      <a:lvl1pPr algn="ctr" indent="-342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xml"/>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xml"/>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xml"/>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4572000"/>
          <a:chOff x="190500" y="0"/>
          <a:chExt cx="9144000" cy="45720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25000"/>
              </a:lnSpc>
              <a:spcBef>
                <a:spcPts val="0"/>
              </a:spcBef>
              <a:spcAft>
                <a:spcPts val="0"/>
              </a:spcAft>
            </a:pPr>
            <a:r>
              <a:rPr lang="en-US" b="1" strike="noStrike" sz="3600" spc="0" u="none" cap="none">
                <a:solidFill>
                  <a:srgbClr val="000000">
                    <a:alpha val="100000"/>
                  </a:srgbClr>
                </a:solidFill>
                <a:latin typeface="Roboto"/>
              </a:rPr>
              <a:t><![CDATA[Come close to the Saviour, thy loving Redeemer,
O sorrowing heart oppressed ; . . .
Life's journey is dreary, thy spirit is weary,
Oh, come unto Him and rest,
Come close to the Saviour, oh, why
dost thou linger ?
He knoweth thy heart oppressed ; . . .
His promise believing, His message re-
Oh, come unto Him and rest! [ceiving,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4572000"/>
          <a:chOff x="190500" y="0"/>
          <a:chExt cx="9144000" cy="45720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25000"/>
              </a:lnSpc>
              <a:spcBef>
                <a:spcPts val="0"/>
              </a:spcBef>
              <a:spcAft>
                <a:spcPts val="0"/>
              </a:spcAft>
            </a:pPr>
            <a:r>
              <a:rPr lang="en-US" b="1" strike="noStrike" sz="3600" spc="0" u="none" cap="none">
                <a:solidFill>
                  <a:srgbClr val="000000">
                    <a:alpha val="100000"/>
                  </a:srgbClr>
                </a:solidFill>
                <a:latin typeface="Roboto"/>
              </a:rPr>
              <a:t><![CDATA[Peacefully, tranquilly, tenderly rest,
Looking to Jesus above ; . . .
Peacefully, tranquilly, tenderly rest
Safe in the arms of His love. . . .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4572000"/>
          <a:chOff x="190500" y="0"/>
          <a:chExt cx="9144000" cy="45720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25000"/>
              </a:lnSpc>
              <a:spcBef>
                <a:spcPts val="0"/>
              </a:spcBef>
              <a:spcAft>
                <a:spcPts val="0"/>
              </a:spcAft>
            </a:pPr>
            <a:r>
              <a:rPr lang="en-US" b="1" strike="noStrike" sz="3600" spc="0" u="none" cap="none">
                <a:solidFill>
                  <a:srgbClr val="000000">
                    <a:alpha val="100000"/>
                  </a:srgbClr>
                </a:solidFill>
                <a:latin typeface="Roboto"/>
              </a:rPr>
              <a:t><![CDATA[2 Come close to the Saviour, He calleth thee gently;
Draw near to thy Father's throne : . . .
His eyes will behold thee, His mercy enfold thee,
Why carry thy grief alone!
Come close to the Saviour, oh, trust and remember,
Through trials our souls are blest ; . . .
Whatever betide thee, thy Refuge will
hide thee,
Oh, come unto Him and rest !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4572000"/>
          <a:chOff x="190500" y="0"/>
          <a:chExt cx="9144000" cy="45720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25000"/>
              </a:lnSpc>
              <a:spcBef>
                <a:spcPts val="0"/>
              </a:spcBef>
              <a:spcAft>
                <a:spcPts val="0"/>
              </a:spcAft>
            </a:pPr>
            <a:r>
              <a:rPr lang="en-US" b="1" strike="noStrike" sz="3600" spc="0" u="none" cap="none">
                <a:solidFill>
                  <a:srgbClr val="000000">
                    <a:alpha val="100000"/>
                  </a:srgbClr>
                </a:solidFill>
                <a:latin typeface="Roboto"/>
              </a:rPr>
              <a:t><![CDATA[3 Come close to thy Saviour, earth's
pleasures are fleeting,
But Jesus will care for thee ; . . .
Whatever may grieve thee, He never will
leave thee,
Thy strength as thy day shall be.
Come close to the Saviour, while now
He is calling,
Come home to the pure and blest ; . . .
Where peace, like a river, flows onward
for ever,
Oh, come unto Him and rest !]]></a:t>
            </a:r>
          </a:p>
        </p:txBody>
      </p:sp>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4</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Unknown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2026-06-15T12:12:22Z</dcterms:created>
  <dcterms:modified xsi:type="dcterms:W3CDTF">2026-06-15T12:12:22Z</dcterms:modified>
  <dc:title>Hymn : 1180</dc:title>
  <dc:description/>
  <dc:subject/>
  <cp:keywords/>
  <cp:category/>
  <cp:revision/>
  <cp:contentStatus/>
</cp:coreProperties>
</file>

<file path=docProps/custom.xml><?xml version="1.0" encoding="utf-8"?>
<Properties xmlns="http://schemas.openxmlformats.org/officeDocument/2006/custom-properties" xmlns:vt="http://schemas.openxmlformats.org/officeDocument/2006/docPropsVTypes"/>
</file>