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6.xml" ContentType="application/vnd.openxmlformats-officedocument.presentationml.slide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notesSlides/notesSlide7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8.xml" ContentType="application/vnd.openxmlformats-officedocument.presentationml.notesSlide+xml"/>
  <Override PartName="/ppt/slides/slide9.xml" ContentType="application/vnd.openxmlformats-officedocument.presentationml.slide+xml"/>
  <Override PartName="/ppt/notesSlides/notesSlide9.xml" ContentType="application/vnd.openxmlformats-officedocument.presentationml.notesSlide+xml"/>
  <Override PartName="/ppt/slides/slide10.xml" ContentType="application/vnd.openxmlformats-officedocument.presentationml.slide+xml"/>
  <Override PartName="/ppt/notesSlides/notesSlide10.xml" ContentType="application/vnd.openxmlformats-officedocument.presentationml.notesSlide+xml"/>
  <Override PartName="/ppt/slides/slide11.xml" ContentType="application/vnd.openxmlformats-officedocument.presentationml.slide+xml"/>
  <Override PartName="/ppt/notesSlides/notesSlide11.xml" ContentType="application/vnd.openxmlformats-officedocument.presentationml.notesSlide+xml"/>
  <Override PartName="/ppt/slides/slide12.xml" ContentType="application/vnd.openxmlformats-officedocument.presentationml.slide+xml"/>
  <Override PartName="/ppt/notesSlides/notesSlide12.xml" ContentType="application/vnd.openxmlformats-officedocument.presentationml.notesSlide+xml"/>
  <Override PartName="/ppt/slides/slide13.xml" ContentType="application/vnd.openxmlformats-officedocument.presentationml.slide+xml"/>
  <Override PartName="/ppt/notesSlides/notesSlide13.xml" ContentType="application/vnd.openxmlformats-officedocument.presentationml.notesSlide+xml"/>
  <Override PartName="/ppt/slides/slide14.xml" ContentType="application/vnd.openxmlformats-officedocument.presentationml.slide+xml"/>
  <Override PartName="/ppt/notesSlides/notesSlide14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slide" Target="slides/slide5.xml"/>
  <Relationship Id="rId8" Type="http://schemas.openxmlformats.org/officeDocument/2006/relationships/slide" Target="slides/slide6.xml"/>
  <Relationship Id="rId9" Type="http://schemas.openxmlformats.org/officeDocument/2006/relationships/slide" Target="slides/slide7.xml"/>
  <Relationship Id="rId10" Type="http://schemas.openxmlformats.org/officeDocument/2006/relationships/slide" Target="slides/slide8.xml"/>
  <Relationship Id="rId11" Type="http://schemas.openxmlformats.org/officeDocument/2006/relationships/slide" Target="slides/slide9.xml"/>
  <Relationship Id="rId12" Type="http://schemas.openxmlformats.org/officeDocument/2006/relationships/slide" Target="slides/slide10.xml"/>
  <Relationship Id="rId13" Type="http://schemas.openxmlformats.org/officeDocument/2006/relationships/slide" Target="slides/slide11.xml"/>
  <Relationship Id="rId14" Type="http://schemas.openxmlformats.org/officeDocument/2006/relationships/slide" Target="slides/slide12.xml"/>
  <Relationship Id="rId15" Type="http://schemas.openxmlformats.org/officeDocument/2006/relationships/slide" Target="slides/slide13.xml"/>
  <Relationship Id="rId16" Type="http://schemas.openxmlformats.org/officeDocument/2006/relationships/slide" Target="slides/slide14.xml"/>
  <Relationship Id="rId17" Type="http://schemas.openxmlformats.org/officeDocument/2006/relationships/presProps" Target="presProps.xml"/>
  <Relationship Id="rId18" Type="http://schemas.openxmlformats.org/officeDocument/2006/relationships/viewProps" Target="viewProps.xml"/>
  <Relationship Id="rId19" Type="http://schemas.openxmlformats.org/officeDocument/2006/relationships/tableStyles" Target="tableStyles.xml"/>
</Relationships>
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8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9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10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1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1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1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1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59779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.xml"/>
</Relationships>

</file>

<file path=ppt/slides/_rels/slide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5.xml"/>
</Relationships>

</file>

<file path=ppt/slides/_rels/slide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6.xml"/>
</Relationships>

</file>

<file path=ppt/slides/_rels/slide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7.xml"/>
</Relationships>

</file>

<file path=ppt/slides/_rels/slide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8.xml"/>
</Relationships>

</file>

<file path=ppt/slides/_rels/slide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9.xml"/>
</Relationships>

</file>

<file path=ppt/slides/_rels/slide1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0.xml"/>
</Relationships>

</file>

<file path=ppt/slides/_rels/slide1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1.xml"/>
</Relationships>

</file>

<file path=ppt/slides/_rels/slide1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2.xml"/>
</Relationships>

</file>

<file path=ppt/slides/_rels/slide1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3.xml"/>
</Relationships>

</file>

<file path=ppt/slides/_rels/slide1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4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9144000" cy="5143500"/>
          <a:chOff x="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0" y="0"/>
            <a:ext cx="9144000" cy="5143500"/>
          </a:xfrm>
          <a:prstGeom prst="rect">
            <a:avLst/>
          </a:prstGeom>
          <a:noFill/>
        </p:spPr>
        <p:txBody>
          <a:bodyPr anchor="ctr" anchorCtr="0" rtlCol="0" vert="horz" bIns="45720" lIns="91440" rIns="91440" tIns="45720">
            <a:spAutoFit/>
          </a:bodyPr>
          <a:lstStyle/>
          <a:p>
            <a:pPr algn="ctr" rtl="0" fontAlgn="ctr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60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614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இஸ்ரவேலே உன்னை காக்கும் தேவன்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614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உறங்குவதில்லை தூங்குவதில்லை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614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இனியும் கலங்குவதேன் – நீயும்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614]]>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பார்வோனின் சேனைகள்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614]]>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உன்னை தொடர்ந்து வந்த போது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614]]>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ம் கரத்தால் செங்கடலை பிளந்தாரே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614]]>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இஸ்ரவேலைக் காக்கிறவர் நம் தேவனே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614]]>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அவர் மாறிடாரே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614]]>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வனாந்திர யாத்திரையில்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614]]>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நீயும் சோர்ந்து போகையிலே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614]]>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ம் சமுகம் உன்னுடனே இருந்ததே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614]]>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இஸ்ரவேலைக் காக்கிறவர் நம் தேவனே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614]]>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அவர் விலகிடாரே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614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36">
  <a:themeElements>
    <a:clrScheme name="Theme3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14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2026-07-09T07:18:37Z</dcterms:created>
  <dcterms:modified xsi:type="dcterms:W3CDTF">2026-07-09T07:18:37Z</dcterms:modified>
  <dc:title>துதிப் பாடல்கள் : 614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