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8.xml" ContentType="application/vnd.openxmlformats-officedocument.presentationml.notesSlide+xml"/>
  <Override PartName="/ppt/slides/slide9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10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11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12.xml" ContentType="application/vnd.openxmlformats-officedocument.presentationml.slide+xml"/>
  <Override PartName="/ppt/notesSlides/notesSlide12.xml" ContentType="application/vnd.openxmlformats-officedocument.presentationml.notesSlide+xml"/>
  <Override PartName="/ppt/slides/slide13.xml" ContentType="application/vnd.openxmlformats-officedocument.presentationml.slide+xml"/>
  <Override PartName="/ppt/notesSlides/notesSlide13.xml" ContentType="application/vnd.openxmlformats-officedocument.presentationml.notesSlide+xml"/>
  <Override PartName="/ppt/slides/slide14.xml" ContentType="application/vnd.openxmlformats-officedocument.presentationml.slide+xml"/>
  <Override PartName="/ppt/notesSlides/notesSlide14.xml" ContentType="application/vnd.openxmlformats-officedocument.presentationml.notesSlide+xml"/>
  <Override PartName="/ppt/slides/slide15.xml" ContentType="application/vnd.openxmlformats-officedocument.presentationml.slide+xml"/>
  <Override PartName="/ppt/notesSlides/notesSlide15.xml" ContentType="application/vnd.openxmlformats-officedocument.presentationml.notesSlide+xml"/>
  <Override PartName="/ppt/slides/slide16.xml" ContentType="application/vnd.openxmlformats-officedocument.presentationml.slide+xml"/>
  <Override PartName="/ppt/notesSlides/notesSlide16.xml" ContentType="application/vnd.openxmlformats-officedocument.presentationml.notesSlide+xml"/>
  <Override PartName="/ppt/slides/slide17.xml" ContentType="application/vnd.openxmlformats-officedocument.presentationml.slide+xml"/>
  <Override PartName="/ppt/notesSlides/notesSlide17.xml" ContentType="application/vnd.openxmlformats-officedocument.presentationml.notesSlide+xml"/>
  <Override PartName="/ppt/slides/slide18.xml" ContentType="application/vnd.openxmlformats-officedocument.presentationml.slide+xml"/>
  <Override PartName="/ppt/notesSlides/notesSlide18.xml" ContentType="application/vnd.openxmlformats-officedocument.presentationml.notesSlide+xml"/>
  <Override PartName="/ppt/slides/slide19.xml" ContentType="application/vnd.openxmlformats-officedocument.presentationml.slide+xml"/>
  <Override PartName="/ppt/notesSlides/notesSlide19.xml" ContentType="application/vnd.openxmlformats-officedocument.presentationml.notesSlide+xml"/>
  <Override PartName="/ppt/slides/slide20.xml" ContentType="application/vnd.openxmlformats-officedocument.presentationml.slide+xml"/>
  <Override PartName="/ppt/notesSlides/notesSlide20.xml" ContentType="application/vnd.openxmlformats-officedocument.presentationml.notesSlide+xml"/>
  <Override PartName="/ppt/slides/slide21.xml" ContentType="application/vnd.openxmlformats-officedocument.presentationml.slide+xml"/>
  <Override PartName="/ppt/notesSlides/notesSlide21.xml" ContentType="application/vnd.openxmlformats-officedocument.presentationml.notesSlide+xml"/>
  <Override PartName="/ppt/slides/slide22.xml" ContentType="application/vnd.openxmlformats-officedocument.presentationml.slide+xml"/>
  <Override PartName="/ppt/notesSlides/notesSlide22.xml" ContentType="application/vnd.openxmlformats-officedocument.presentationml.notesSlide+xml"/>
  <Override PartName="/ppt/slides/slide23.xml" ContentType="application/vnd.openxmlformats-officedocument.presentationml.slide+xml"/>
  <Override PartName="/ppt/notesSlides/notesSlide23.xml" ContentType="application/vnd.openxmlformats-officedocument.presentationml.notesSlide+xml"/>
  <Override PartName="/ppt/slides/slide24.xml" ContentType="application/vnd.openxmlformats-officedocument.presentationml.slide+xml"/>
  <Override PartName="/ppt/notesSlides/notesSlide24.xml" ContentType="application/vnd.openxmlformats-officedocument.presentationml.notesSlide+xml"/>
  <Override PartName="/ppt/slides/slide25.xml" ContentType="application/vnd.openxmlformats-officedocument.presentationml.slide+xml"/>
  <Override PartName="/ppt/notesSlides/notesSlide25.xml" ContentType="application/vnd.openxmlformats-officedocument.presentationml.notesSlide+xml"/>
  <Override PartName="/ppt/slides/slide26.xml" ContentType="application/vnd.openxmlformats-officedocument.presentationml.slide+xml"/>
  <Override PartName="/ppt/notesSlides/notesSlide26.xml" ContentType="application/vnd.openxmlformats-officedocument.presentationml.notesSlide+xml"/>
  <Override PartName="/ppt/slides/slide27.xml" ContentType="application/vnd.openxmlformats-officedocument.presentationml.slide+xml"/>
  <Override PartName="/ppt/notesSlides/notesSlide27.xml" ContentType="application/vnd.openxmlformats-officedocument.presentationml.notesSlide+xml"/>
  <Override PartName="/ppt/slides/slide28.xml" ContentType="application/vnd.openxmlformats-officedocument.presentationml.slide+xml"/>
  <Override PartName="/ppt/notesSlides/notesSlide28.xml" ContentType="application/vnd.openxmlformats-officedocument.presentationml.notesSlide+xml"/>
  <Override PartName="/ppt/slides/slide29.xml" ContentType="application/vnd.openxmlformats-officedocument.presentationml.slide+xml"/>
  <Override PartName="/ppt/notesSlides/notesSlide29.xml" ContentType="application/vnd.openxmlformats-officedocument.presentationml.notesSlide+xml"/>
  <Override PartName="/ppt/slides/slide30.xml" ContentType="application/vnd.openxmlformats-officedocument.presentationml.slide+xml"/>
  <Override PartName="/ppt/notesSlides/notesSlide30.xml" ContentType="application/vnd.openxmlformats-officedocument.presentationml.notesSlide+xml"/>
  <Override PartName="/ppt/slides/slide31.xml" ContentType="application/vnd.openxmlformats-officedocument.presentationml.slide+xml"/>
  <Override PartName="/ppt/notesSlides/notesSlide31.xml" ContentType="application/vnd.openxmlformats-officedocument.presentationml.notesSlide+xml"/>
  <Override PartName="/ppt/slides/slide32.xml" ContentType="application/vnd.openxmlformats-officedocument.presentationml.slide+xml"/>
  <Override PartName="/ppt/notesSlides/notesSlide32.xml" ContentType="application/vnd.openxmlformats-officedocument.presentationml.notesSlide+xml"/>
  <Override PartName="/ppt/slides/slide33.xml" ContentType="application/vnd.openxmlformats-officedocument.presentationml.slide+xml"/>
  <Override PartName="/ppt/notesSlides/notesSlide33.xml" ContentType="application/vnd.openxmlformats-officedocument.presentationml.notesSlide+xml"/>
  <Override PartName="/ppt/slides/slide34.xml" ContentType="application/vnd.openxmlformats-officedocument.presentationml.slide+xml"/>
  <Override PartName="/ppt/notesSlides/notesSlide34.xml" ContentType="application/vnd.openxmlformats-officedocument.presentationml.notesSlide+xml"/>
  <Override PartName="/ppt/slides/slide35.xml" ContentType="application/vnd.openxmlformats-officedocument.presentationml.slide+xml"/>
  <Override PartName="/ppt/notesSlides/notesSlide35.xml" ContentType="application/vnd.openxmlformats-officedocument.presentationml.notesSlide+xml"/>
  <Override PartName="/ppt/slides/slide36.xml" ContentType="application/vnd.openxmlformats-officedocument.presentationml.slide+xml"/>
  <Override PartName="/ppt/notesSlides/notesSlide36.xml" ContentType="application/vnd.openxmlformats-officedocument.presentationml.notesSlide+xml"/>
  <Override PartName="/ppt/slides/slide37.xml" ContentType="application/vnd.openxmlformats-officedocument.presentationml.slide+xml"/>
  <Override PartName="/ppt/notesSlides/notesSlide37.xml" ContentType="application/vnd.openxmlformats-officedocument.presentationml.notesSlide+xml"/>
  <Override PartName="/ppt/slides/slide38.xml" ContentType="application/vnd.openxmlformats-officedocument.presentationml.slide+xml"/>
  <Override PartName="/ppt/notesSlides/notesSlide38.xml" ContentType="application/vnd.openxmlformats-officedocument.presentationml.notesSlide+xml"/>
  <Override PartName="/ppt/slides/slide39.xml" ContentType="application/vnd.openxmlformats-officedocument.presentationml.slide+xml"/>
  <Override PartName="/ppt/notesSlides/notesSlide39.xml" ContentType="application/vnd.openxmlformats-officedocument.presentationml.notesSlide+xml"/>
  <Override PartName="/ppt/slides/slide40.xml" ContentType="application/vnd.openxmlformats-officedocument.presentationml.slide+xml"/>
  <Override PartName="/ppt/notesSlides/notesSlide40.xml" ContentType="application/vnd.openxmlformats-officedocument.presentationml.notesSlide+xml"/>
  <Override PartName="/ppt/slides/slide41.xml" ContentType="application/vnd.openxmlformats-officedocument.presentationml.slide+xml"/>
  <Override PartName="/ppt/notesSlides/notesSlide41.xml" ContentType="application/vnd.openxmlformats-officedocument.presentationml.notesSlide+xml"/>
  <Override PartName="/ppt/slides/slide42.xml" ContentType="application/vnd.openxmlformats-officedocument.presentationml.slide+xml"/>
  <Override PartName="/ppt/notesSlides/notesSlide42.xml" ContentType="application/vnd.openxmlformats-officedocument.presentationml.notesSlide+xml"/>
  <Override PartName="/ppt/slides/slide43.xml" ContentType="application/vnd.openxmlformats-officedocument.presentationml.slide+xml"/>
  <Override PartName="/ppt/notesSlides/notesSlide43.xml" ContentType="application/vnd.openxmlformats-officedocument.presentationml.notesSlide+xml"/>
  <Override PartName="/ppt/slides/slide44.xml" ContentType="application/vnd.openxmlformats-officedocument.presentationml.slide+xml"/>
  <Override PartName="/ppt/notesSlides/notesSlide44.xml" ContentType="application/vnd.openxmlformats-officedocument.presentationml.notesSlide+xml"/>
  <Override PartName="/ppt/slides/slide45.xml" ContentType="application/vnd.openxmlformats-officedocument.presentationml.slide+xml"/>
  <Override PartName="/ppt/notesSlides/notesSlide45.xml" ContentType="application/vnd.openxmlformats-officedocument.presentationml.notesSlide+xml"/>
  <Override PartName="/ppt/slides/slide46.xml" ContentType="application/vnd.openxmlformats-officedocument.presentationml.slide+xml"/>
  <Override PartName="/ppt/notesSlides/notesSlide46.xml" ContentType="application/vnd.openxmlformats-officedocument.presentationml.notesSlide+xml"/>
  <Override PartName="/ppt/slides/slide47.xml" ContentType="application/vnd.openxmlformats-officedocument.presentationml.slide+xml"/>
  <Override PartName="/ppt/notesSlides/notesSlide47.xml" ContentType="application/vnd.openxmlformats-officedocument.presentationml.notesSlide+xml"/>
  <Override PartName="/ppt/slides/slide48.xml" ContentType="application/vnd.openxmlformats-officedocument.presentationml.slide+xml"/>
  <Override PartName="/ppt/notesSlides/notesSlide48.xml" ContentType="application/vnd.openxmlformats-officedocument.presentationml.notesSlide+xml"/>
  <Override PartName="/ppt/slides/slide49.xml" ContentType="application/vnd.openxmlformats-officedocument.presentationml.slide+xml"/>
  <Override PartName="/ppt/notesSlides/notesSlide49.xml" ContentType="application/vnd.openxmlformats-officedocument.presentationml.notesSlide+xml"/>
  <Override PartName="/ppt/slides/slide50.xml" ContentType="application/vnd.openxmlformats-officedocument.presentationml.slide+xml"/>
  <Override PartName="/ppt/notesSlides/notesSlide50.xml" ContentType="application/vnd.openxmlformats-officedocument.presentationml.notesSlide+xml"/>
  <Override PartName="/ppt/slides/slide51.xml" ContentType="application/vnd.openxmlformats-officedocument.presentationml.slide+xml"/>
  <Override PartName="/ppt/notesSlides/notesSlide51.xml" ContentType="application/vnd.openxmlformats-officedocument.presentationml.notesSlide+xml"/>
  <Override PartName="/ppt/slides/slide52.xml" ContentType="application/vnd.openxmlformats-officedocument.presentationml.slide+xml"/>
  <Override PartName="/ppt/notesSlides/notesSlide52.xml" ContentType="application/vnd.openxmlformats-officedocument.presentationml.notesSlide+xml"/>
  <Override PartName="/ppt/slides/slide53.xml" ContentType="application/vnd.openxmlformats-officedocument.presentationml.slide+xml"/>
  <Override PartName="/ppt/notesSlides/notesSlide53.xml" ContentType="application/vnd.openxmlformats-officedocument.presentationml.notesSlide+xml"/>
  <Override PartName="/ppt/slides/slide54.xml" ContentType="application/vnd.openxmlformats-officedocument.presentationml.slide+xml"/>
  <Override PartName="/ppt/notesSlides/notesSlide54.xml" ContentType="application/vnd.openxmlformats-officedocument.presentationml.notesSlide+xml"/>
  <Override PartName="/ppt/slides/slide55.xml" ContentType="application/vnd.openxmlformats-officedocument.presentationml.slide+xml"/>
  <Override PartName="/ppt/notesSlides/notesSlide55.xml" ContentType="application/vnd.openxmlformats-officedocument.presentationml.notesSlide+xml"/>
  <Override PartName="/ppt/slides/slide56.xml" ContentType="application/vnd.openxmlformats-officedocument.presentationml.slide+xml"/>
  <Override PartName="/ppt/notesSlides/notesSlide56.xml" ContentType="application/vnd.openxmlformats-officedocument.presentationml.notesSlide+xml"/>
  <Override PartName="/ppt/slides/slide57.xml" ContentType="application/vnd.openxmlformats-officedocument.presentationml.slide+xml"/>
  <Override PartName="/ppt/notesSlides/notesSlide57.xml" ContentType="application/vnd.openxmlformats-officedocument.presentationml.notesSlide+xml"/>
  <Override PartName="/ppt/slides/slide58.xml" ContentType="application/vnd.openxmlformats-officedocument.presentationml.slide+xml"/>
  <Override PartName="/ppt/notesSlides/notesSlide58.xml" ContentType="application/vnd.openxmlformats-officedocument.presentationml.notesSlide+xml"/>
  <Override PartName="/ppt/slides/slide59.xml" ContentType="application/vnd.openxmlformats-officedocument.presentationml.slide+xml"/>
  <Override PartName="/ppt/notesSlides/notesSlide59.xml" ContentType="application/vnd.openxmlformats-officedocument.presentationml.notesSlide+xml"/>
  <Override PartName="/ppt/slides/slide60.xml" ContentType="application/vnd.openxmlformats-officedocument.presentationml.slide+xml"/>
  <Override PartName="/ppt/notesSlides/notesSlide60.xml" ContentType="application/vnd.openxmlformats-officedocument.presentationml.notesSlide+xml"/>
  <Override PartName="/ppt/slides/slide61.xml" ContentType="application/vnd.openxmlformats-officedocument.presentationml.slide+xml"/>
  <Override PartName="/ppt/notesSlides/notesSlide61.xml" ContentType="application/vnd.openxmlformats-officedocument.presentationml.notesSlide+xml"/>
  <Override PartName="/ppt/slides/slide62.xml" ContentType="application/vnd.openxmlformats-officedocument.presentationml.slide+xml"/>
  <Override PartName="/ppt/notesSlides/notesSlide62.xml" ContentType="application/vnd.openxmlformats-officedocument.presentationml.notesSlide+xml"/>
  <Override PartName="/ppt/slides/slide63.xml" ContentType="application/vnd.openxmlformats-officedocument.presentationml.slide+xml"/>
  <Override PartName="/ppt/notesSlides/notesSlide63.xml" ContentType="application/vnd.openxmlformats-officedocument.presentationml.notesSlide+xml"/>
  <Override PartName="/ppt/slides/slide64.xml" ContentType="application/vnd.openxmlformats-officedocument.presentationml.slide+xml"/>
  <Override PartName="/ppt/notesSlides/notesSlide64.xml" ContentType="application/vnd.openxmlformats-officedocument.presentationml.notesSlide+xml"/>
  <Override PartName="/ppt/slides/slide65.xml" ContentType="application/vnd.openxmlformats-officedocument.presentationml.slide+xml"/>
  <Override PartName="/ppt/notesSlides/notesSlide65.xml" ContentType="application/vnd.openxmlformats-officedocument.presentationml.notesSlide+xml"/>
  <Override PartName="/ppt/slides/slide66.xml" ContentType="application/vnd.openxmlformats-officedocument.presentationml.slide+xml"/>
  <Override PartName="/ppt/notesSlides/notesSlide66.xml" ContentType="application/vnd.openxmlformats-officedocument.presentationml.notesSlide+xml"/>
  <Override PartName="/ppt/slides/slide67.xml" ContentType="application/vnd.openxmlformats-officedocument.presentationml.slide+xml"/>
  <Override PartName="/ppt/notesSlides/notesSlide67.xml" ContentType="application/vnd.openxmlformats-officedocument.presentationml.notesSlide+xml"/>
  <Override PartName="/ppt/slides/slide68.xml" ContentType="application/vnd.openxmlformats-officedocument.presentationml.slide+xml"/>
  <Override PartName="/ppt/notesSlides/notesSlide68.xml" ContentType="application/vnd.openxmlformats-officedocument.presentationml.notesSlide+xml"/>
  <Override PartName="/ppt/slides/slide69.xml" ContentType="application/vnd.openxmlformats-officedocument.presentationml.slide+xml"/>
  <Override PartName="/ppt/notesSlides/notesSlide69.xml" ContentType="application/vnd.openxmlformats-officedocument.presentationml.notesSlide+xml"/>
  <Override PartName="/ppt/slides/slide70.xml" ContentType="application/vnd.openxmlformats-officedocument.presentationml.slide+xml"/>
  <Override PartName="/ppt/notesSlides/notesSlide70.xml" ContentType="application/vnd.openxmlformats-officedocument.presentationml.notesSlide+xml"/>
  <Override PartName="/ppt/slides/slide71.xml" ContentType="application/vnd.openxmlformats-officedocument.presentationml.slide+xml"/>
  <Override PartName="/ppt/notesSlides/notesSlide71.xml" ContentType="application/vnd.openxmlformats-officedocument.presentationml.notesSlide+xml"/>
  <Override PartName="/ppt/slides/slide72.xml" ContentType="application/vnd.openxmlformats-officedocument.presentationml.slide+xml"/>
  <Override PartName="/ppt/notesSlides/notesSlide72.xml" ContentType="application/vnd.openxmlformats-officedocument.presentationml.notesSlide+xml"/>
  <Override PartName="/ppt/slides/slide73.xml" ContentType="application/vnd.openxmlformats-officedocument.presentationml.slide+xml"/>
  <Override PartName="/ppt/notesSlides/notesSlide73.xml" ContentType="application/vnd.openxmlformats-officedocument.presentationml.notesSlide+xml"/>
  <Override PartName="/ppt/slides/slide74.xml" ContentType="application/vnd.openxmlformats-officedocument.presentationml.slide+xml"/>
  <Override PartName="/ppt/notesSlides/notesSlide74.xml" ContentType="application/vnd.openxmlformats-officedocument.presentationml.notesSlide+xml"/>
  <Override PartName="/ppt/slides/slide75.xml" ContentType="application/vnd.openxmlformats-officedocument.presentationml.slide+xml"/>
  <Override PartName="/ppt/notesSlides/notesSlide75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07" r:id="rId54"/>
    <p:sldId id="308" r:id="rId55"/>
    <p:sldId id="309" r:id="rId56"/>
    <p:sldId id="310" r:id="rId57"/>
    <p:sldId id="311" r:id="rId58"/>
    <p:sldId id="312" r:id="rId59"/>
    <p:sldId id="313" r:id="rId60"/>
    <p:sldId id="314" r:id="rId61"/>
    <p:sldId id="315" r:id="rId62"/>
    <p:sldId id="316" r:id="rId63"/>
    <p:sldId id="317" r:id="rId64"/>
    <p:sldId id="318" r:id="rId65"/>
    <p:sldId id="319" r:id="rId66"/>
    <p:sldId id="320" r:id="rId67"/>
    <p:sldId id="321" r:id="rId68"/>
    <p:sldId id="322" r:id="rId69"/>
    <p:sldId id="323" r:id="rId70"/>
    <p:sldId id="324" r:id="rId71"/>
    <p:sldId id="325" r:id="rId72"/>
    <p:sldId id="326" r:id="rId73"/>
    <p:sldId id="327" r:id="rId74"/>
    <p:sldId id="328" r:id="rId75"/>
    <p:sldId id="329" r:id="rId76"/>
    <p:sldId id="330" r:id="rId77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slide" Target="slides/slide6.xml"/>
  <Relationship Id="rId9" Type="http://schemas.openxmlformats.org/officeDocument/2006/relationships/slide" Target="slides/slide7.xml"/>
  <Relationship Id="rId10" Type="http://schemas.openxmlformats.org/officeDocument/2006/relationships/slide" Target="slides/slide8.xml"/>
  <Relationship Id="rId11" Type="http://schemas.openxmlformats.org/officeDocument/2006/relationships/slide" Target="slides/slide9.xml"/>
  <Relationship Id="rId12" Type="http://schemas.openxmlformats.org/officeDocument/2006/relationships/slide" Target="slides/slide10.xml"/>
  <Relationship Id="rId13" Type="http://schemas.openxmlformats.org/officeDocument/2006/relationships/slide" Target="slides/slide11.xml"/>
  <Relationship Id="rId14" Type="http://schemas.openxmlformats.org/officeDocument/2006/relationships/slide" Target="slides/slide12.xml"/>
  <Relationship Id="rId15" Type="http://schemas.openxmlformats.org/officeDocument/2006/relationships/slide" Target="slides/slide13.xml"/>
  <Relationship Id="rId16" Type="http://schemas.openxmlformats.org/officeDocument/2006/relationships/slide" Target="slides/slide14.xml"/>
  <Relationship Id="rId17" Type="http://schemas.openxmlformats.org/officeDocument/2006/relationships/slide" Target="slides/slide15.xml"/>
  <Relationship Id="rId18" Type="http://schemas.openxmlformats.org/officeDocument/2006/relationships/slide" Target="slides/slide16.xml"/>
  <Relationship Id="rId19" Type="http://schemas.openxmlformats.org/officeDocument/2006/relationships/slide" Target="slides/slide17.xml"/>
  <Relationship Id="rId20" Type="http://schemas.openxmlformats.org/officeDocument/2006/relationships/slide" Target="slides/slide18.xml"/>
  <Relationship Id="rId21" Type="http://schemas.openxmlformats.org/officeDocument/2006/relationships/slide" Target="slides/slide19.xml"/>
  <Relationship Id="rId22" Type="http://schemas.openxmlformats.org/officeDocument/2006/relationships/slide" Target="slides/slide20.xml"/>
  <Relationship Id="rId23" Type="http://schemas.openxmlformats.org/officeDocument/2006/relationships/slide" Target="slides/slide21.xml"/>
  <Relationship Id="rId24" Type="http://schemas.openxmlformats.org/officeDocument/2006/relationships/slide" Target="slides/slide22.xml"/>
  <Relationship Id="rId25" Type="http://schemas.openxmlformats.org/officeDocument/2006/relationships/slide" Target="slides/slide23.xml"/>
  <Relationship Id="rId26" Type="http://schemas.openxmlformats.org/officeDocument/2006/relationships/slide" Target="slides/slide24.xml"/>
  <Relationship Id="rId27" Type="http://schemas.openxmlformats.org/officeDocument/2006/relationships/slide" Target="slides/slide25.xml"/>
  <Relationship Id="rId28" Type="http://schemas.openxmlformats.org/officeDocument/2006/relationships/slide" Target="slides/slide26.xml"/>
  <Relationship Id="rId29" Type="http://schemas.openxmlformats.org/officeDocument/2006/relationships/slide" Target="slides/slide27.xml"/>
  <Relationship Id="rId30" Type="http://schemas.openxmlformats.org/officeDocument/2006/relationships/slide" Target="slides/slide28.xml"/>
  <Relationship Id="rId31" Type="http://schemas.openxmlformats.org/officeDocument/2006/relationships/slide" Target="slides/slide29.xml"/>
  <Relationship Id="rId32" Type="http://schemas.openxmlformats.org/officeDocument/2006/relationships/slide" Target="slides/slide30.xml"/>
  <Relationship Id="rId33" Type="http://schemas.openxmlformats.org/officeDocument/2006/relationships/slide" Target="slides/slide31.xml"/>
  <Relationship Id="rId34" Type="http://schemas.openxmlformats.org/officeDocument/2006/relationships/slide" Target="slides/slide32.xml"/>
  <Relationship Id="rId35" Type="http://schemas.openxmlformats.org/officeDocument/2006/relationships/slide" Target="slides/slide33.xml"/>
  <Relationship Id="rId36" Type="http://schemas.openxmlformats.org/officeDocument/2006/relationships/slide" Target="slides/slide34.xml"/>
  <Relationship Id="rId37" Type="http://schemas.openxmlformats.org/officeDocument/2006/relationships/slide" Target="slides/slide35.xml"/>
  <Relationship Id="rId38" Type="http://schemas.openxmlformats.org/officeDocument/2006/relationships/slide" Target="slides/slide36.xml"/>
  <Relationship Id="rId39" Type="http://schemas.openxmlformats.org/officeDocument/2006/relationships/slide" Target="slides/slide37.xml"/>
  <Relationship Id="rId40" Type="http://schemas.openxmlformats.org/officeDocument/2006/relationships/slide" Target="slides/slide38.xml"/>
  <Relationship Id="rId41" Type="http://schemas.openxmlformats.org/officeDocument/2006/relationships/slide" Target="slides/slide39.xml"/>
  <Relationship Id="rId42" Type="http://schemas.openxmlformats.org/officeDocument/2006/relationships/slide" Target="slides/slide40.xml"/>
  <Relationship Id="rId43" Type="http://schemas.openxmlformats.org/officeDocument/2006/relationships/slide" Target="slides/slide41.xml"/>
  <Relationship Id="rId44" Type="http://schemas.openxmlformats.org/officeDocument/2006/relationships/slide" Target="slides/slide42.xml"/>
  <Relationship Id="rId45" Type="http://schemas.openxmlformats.org/officeDocument/2006/relationships/slide" Target="slides/slide43.xml"/>
  <Relationship Id="rId46" Type="http://schemas.openxmlformats.org/officeDocument/2006/relationships/slide" Target="slides/slide44.xml"/>
  <Relationship Id="rId47" Type="http://schemas.openxmlformats.org/officeDocument/2006/relationships/slide" Target="slides/slide45.xml"/>
  <Relationship Id="rId48" Type="http://schemas.openxmlformats.org/officeDocument/2006/relationships/slide" Target="slides/slide46.xml"/>
  <Relationship Id="rId49" Type="http://schemas.openxmlformats.org/officeDocument/2006/relationships/slide" Target="slides/slide47.xml"/>
  <Relationship Id="rId50" Type="http://schemas.openxmlformats.org/officeDocument/2006/relationships/slide" Target="slides/slide48.xml"/>
  <Relationship Id="rId51" Type="http://schemas.openxmlformats.org/officeDocument/2006/relationships/slide" Target="slides/slide49.xml"/>
  <Relationship Id="rId52" Type="http://schemas.openxmlformats.org/officeDocument/2006/relationships/slide" Target="slides/slide50.xml"/>
  <Relationship Id="rId53" Type="http://schemas.openxmlformats.org/officeDocument/2006/relationships/slide" Target="slides/slide51.xml"/>
  <Relationship Id="rId54" Type="http://schemas.openxmlformats.org/officeDocument/2006/relationships/slide" Target="slides/slide52.xml"/>
  <Relationship Id="rId55" Type="http://schemas.openxmlformats.org/officeDocument/2006/relationships/slide" Target="slides/slide53.xml"/>
  <Relationship Id="rId56" Type="http://schemas.openxmlformats.org/officeDocument/2006/relationships/slide" Target="slides/slide54.xml"/>
  <Relationship Id="rId57" Type="http://schemas.openxmlformats.org/officeDocument/2006/relationships/slide" Target="slides/slide55.xml"/>
  <Relationship Id="rId58" Type="http://schemas.openxmlformats.org/officeDocument/2006/relationships/slide" Target="slides/slide56.xml"/>
  <Relationship Id="rId59" Type="http://schemas.openxmlformats.org/officeDocument/2006/relationships/slide" Target="slides/slide57.xml"/>
  <Relationship Id="rId60" Type="http://schemas.openxmlformats.org/officeDocument/2006/relationships/slide" Target="slides/slide58.xml"/>
  <Relationship Id="rId61" Type="http://schemas.openxmlformats.org/officeDocument/2006/relationships/slide" Target="slides/slide59.xml"/>
  <Relationship Id="rId62" Type="http://schemas.openxmlformats.org/officeDocument/2006/relationships/slide" Target="slides/slide60.xml"/>
  <Relationship Id="rId63" Type="http://schemas.openxmlformats.org/officeDocument/2006/relationships/slide" Target="slides/slide61.xml"/>
  <Relationship Id="rId64" Type="http://schemas.openxmlformats.org/officeDocument/2006/relationships/slide" Target="slides/slide62.xml"/>
  <Relationship Id="rId65" Type="http://schemas.openxmlformats.org/officeDocument/2006/relationships/slide" Target="slides/slide63.xml"/>
  <Relationship Id="rId66" Type="http://schemas.openxmlformats.org/officeDocument/2006/relationships/slide" Target="slides/slide64.xml"/>
  <Relationship Id="rId67" Type="http://schemas.openxmlformats.org/officeDocument/2006/relationships/slide" Target="slides/slide65.xml"/>
  <Relationship Id="rId68" Type="http://schemas.openxmlformats.org/officeDocument/2006/relationships/slide" Target="slides/slide66.xml"/>
  <Relationship Id="rId69" Type="http://schemas.openxmlformats.org/officeDocument/2006/relationships/slide" Target="slides/slide67.xml"/>
  <Relationship Id="rId70" Type="http://schemas.openxmlformats.org/officeDocument/2006/relationships/slide" Target="slides/slide68.xml"/>
  <Relationship Id="rId71" Type="http://schemas.openxmlformats.org/officeDocument/2006/relationships/slide" Target="slides/slide69.xml"/>
  <Relationship Id="rId72" Type="http://schemas.openxmlformats.org/officeDocument/2006/relationships/slide" Target="slides/slide70.xml"/>
  <Relationship Id="rId73" Type="http://schemas.openxmlformats.org/officeDocument/2006/relationships/slide" Target="slides/slide71.xml"/>
  <Relationship Id="rId74" Type="http://schemas.openxmlformats.org/officeDocument/2006/relationships/slide" Target="slides/slide72.xml"/>
  <Relationship Id="rId75" Type="http://schemas.openxmlformats.org/officeDocument/2006/relationships/slide" Target="slides/slide73.xml"/>
  <Relationship Id="rId76" Type="http://schemas.openxmlformats.org/officeDocument/2006/relationships/slide" Target="slides/slide74.xml"/>
  <Relationship Id="rId77" Type="http://schemas.openxmlformats.org/officeDocument/2006/relationships/slide" Target="slides/slide75.xml"/>
  <Relationship Id="rId78" Type="http://schemas.openxmlformats.org/officeDocument/2006/relationships/presProps" Target="presProps.xml"/>
  <Relationship Id="rId79" Type="http://schemas.openxmlformats.org/officeDocument/2006/relationships/viewProps" Target="viewProps.xml"/>
  <Relationship Id="rId80" Type="http://schemas.openxmlformats.org/officeDocument/2006/relationships/tableStyles" Target="tableStyles.xml"/>
</Relationships>
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. இஸ்ரவேல் புத்திரராகிய சபையார் எல்லாரும் ஏலிமைவிட்டுப் பிரயாணம் பண்ணி, எகிப்து தேசத்திலிருந்து புறப்பட்ட இரண்டாம் மாதம் பதினைந்தாம் தேதியிலே, ஏலிமுக்கும் சீனாய்க்கும் நடுவே இருக்கிற சீன்வனாந்தரத்தில் சேர்ந்தார்கள்.]]></a:t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. இஸ்ரவேல் புத்திரராகிய சபையார் எல்லாரும் ஏலிமைவிட்டுப் பிரயாணம் பண்ணி, எகிப்து தேசத்திலிருந்து புறப்பட்ட இரண்டாம் மாதம் பதினைந்தாம் தேதியிலே, ஏலிமுக்கும் சீனாய்க்கும் நடுவே இருக்கிற சீன்வனாந்தரத்தில் சேர்ந்தார்கள்.]]></a:t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. இஸ்ரவேல் புத்திரராகிய சபையார் எல்லாரும் ஏலிமைவிட்டுப் பிரயாணம் பண்ணி, எகிப்து தேசத்திலிருந்து புறப்பட்ட இரண்டாம் மாதம் பதினைந்தாம் தேதியிலே, ஏலிமுக்கும் சீனாய்க்கும் நடுவே இருக்கிற சீன்வனாந்தரத்தில் சேர்ந்தார்கள்.]]></a:t>
            </a: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. அந்த வனாந்தரத்திலே இஸ்ரவேல் புத்திரராகிய சபையார் எல்லாரும் மோசேக்கும் ஆரோனுக்கும் விரோதமாக முறுமுறுத்து:]]></a:t>
            </a:r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. அந்த வனாந்தரத்திலே இஸ்ரவேல் புத்திரராகிய சபையார் எல்லாரும் மோசேக்கும் ஆரோனுக்கும் விரோதமாக முறுமுறுத்து:]]></a:t>
            </a:r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. நாங்கள் இறைச்சிப் பாத்திரங்களண்டையிலே உட்கார்ந்து அப்பத்தைத் திர்ப்தியாகச் சாப்பிட்ட எகிப்து தேசத்திலே, கர்த்தரின் கையால் செத்துப்போனோமானால் தாவிளை; இந்தக் கூட்டம் முழுவதையும் பட்டினியினால் கொல்லும்படி நீங்கள் எங்களைப் புறப்படப்பண்ணி, இந்த வனாந்தரத்திலே அழைத்துவந்தீர்களே என்று அவர்களிடத்தில் சொன்னார்கள்.]]></a:t>
            </a:r>
          </a:p>
        </p:txBody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. நாங்கள் இறைச்சிப் பாத்திரங்களண்டையிலே உட்கார்ந்து அப்பத்தைத் திர்ப்தியாகச் சாப்பிட்ட எகிப்து தேசத்திலே, கர்த்தரின் கையால் செத்துப்போனோமானால் தாவிளை; இந்தக் கூட்டம் முழுவதையும் பட்டினியினால் கொல்லும்படி நீங்கள் எங்களைப் புறப்படப்பண்ணி, இந்த வனாந்தரத்திலே அழைத்துவந்தீர்களே என்று அவர்களிடத்தில் சொன்னார்கள்.]]></a:t>
            </a:r>
          </a:p>
        </p:txBody>
      </p:sp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. நாங்கள் இறைச்சிப் பாத்திரங்களண்டையிலே உட்கார்ந்து அப்பத்தைத் திர்ப்தியாகச் சாப்பிட்ட எகிப்து தேசத்திலே, கர்த்தரின் கையால் செத்துப்போனோமானால் தாவிளை; இந்தக் கூட்டம் முழுவதையும் பட்டினியினால் கொல்லும்படி நீங்கள் எங்களைப் புறப்படப்பண்ணி, இந்த வனாந்தரத்திலே அழைத்துவந்தீர்களே என்று அவர்களிடத்தில் சொன்னார்கள்.]]></a:t>
            </a:r>
          </a:p>
        </p:txBody>
      </p:sp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. அப்பொழுது கர்த்தர் மோசேயை நோக்கி: நான் உங்களுக்கு வானத்திலிருந்து அப்பம் வருஷிக்கப்பண்ணுவேன்; ஜனங்கள் போய், ஒவ்வொரு நாளுக்கு வேண்டியதை ஒவ்வொரு நாளிலும் சேர்த்துக்கொள்ளவேண்டும்; அதினால் அவர்கள் என் நியாயப்பிரமாணத்தின்படி நடப்பார்களோ நடக்கமாட்டார்களோ என்று அவர்களைச் சோதிப்பேன்.]]></a:t>
            </a:r>
          </a:p>
        </p:txBody>
      </p:sp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. அப்பொழுது கர்த்தர் மோசேயை நோக்கி: நான் உங்களுக்கு வானத்திலிருந்து அப்பம் வருஷிக்கப்பண்ணுவேன்; ஜனங்கள் போய், ஒவ்வொரு நாளுக்கு வேண்டியதை ஒவ்வொரு நாளிலும் சேர்த்துக்கொள்ளவேண்டும்; அதினால் அவர்கள் என் நியாயப்பிரமாணத்தின்படி நடப்பார்களோ நடக்கமாட்டார்களோ என்று அவர்களைச் சோதிப்பேன்.]]></a:t>
            </a:r>
          </a:p>
        </p:txBody>
      </p:sp>
    </p:spTree>
  </p:cSld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. அப்பொழுது கர்த்தர் மோசேயை நோக்கி: நான் உங்களுக்கு வானத்திலிருந்து அப்பம் வருஷிக்கப்பண்ணுவேன்; ஜனங்கள் போய், ஒவ்வொரு நாளுக்கு வேண்டியதை ஒவ்வொரு நாளிலும் சேர்த்துக்கொள்ளவேண்டும்; அதினால் அவர்கள் என் நியாயப்பிரமாணத்தின்படி நடப்பார்களோ நடக்கமாட்டார்களோ என்று அவர்களைச் சோதிப்பேன்.]]></a:t>
            </a:r>
          </a:p>
        </p:txBody>
      </p:sp>
    </p:spTree>
  </p:cSld>
</p:notes>
</file>

<file path=ppt/notesSlides/notesSlide1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5. ஆறாம் நாளிலோ, அவர்கள் நாள்தோறும் சேர்க்கிறதைப் பார்க்கிலும் இரண்டத்தனையாய்ச் சேர்த்து, அதை ஆயத்தம்பண்ணி வைக்கக்கடவர்கள் என்றார்.]]></a:t>
            </a:r>
          </a:p>
        </p:txBody>
      </p:sp>
    </p:spTree>
  </p:cSld>
</p:notes>
</file>

<file path=ppt/notesSlides/notesSlide1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5. ஆறாம் நாளிலோ, அவர்கள் நாள்தோறும் சேர்க்கிறதைப் பார்க்கிலும் இரண்டத்தனையாய்ச் சேர்த்து, அதை ஆயத்தம்பண்ணி வைக்கக்கடவர்கள் என்றார்.]]></a:t>
            </a:r>
          </a:p>
        </p:txBody>
      </p:sp>
    </p:spTree>
  </p:cSld>
</p:notes>
</file>

<file path=ppt/notesSlides/notesSlide1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6. அப்பொழுது மோசேயும் ஆரோனும் இஸ்ரவேல் புத்திரர் எல்லாரையும் நோக்கி: கர்த்தர் உங்களை எகிப்து தேசத்திலிருந்து புறப்படப்பண்ணினவர் என்பதைச் சாயங்காலத்தில் அறிவீர்கள்;]]></a:t>
            </a:r>
          </a:p>
        </p:txBody>
      </p:sp>
    </p:spTree>
  </p:cSld>
</p:notes>
</file>

<file path=ppt/notesSlides/notesSlide1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6. அப்பொழுது மோசேயும் ஆரோனும் இஸ்ரவேல் புத்திரர் எல்லாரையும் நோக்கி: கர்த்தர் உங்களை எகிப்து தேசத்திலிருந்து புறப்படப்பண்ணினவர் என்பதைச் சாயங்காலத்தில் அறிவீர்கள்;]]></a:t>
            </a:r>
          </a:p>
        </p:txBody>
      </p:sp>
    </p:spTree>
  </p:cSld>
</p:notes>
</file>

<file path=ppt/notesSlides/notesSlide1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7. விடியற்காலத்தில் கர்த்தருடைய மகிமையையும் காண்பீர்கள்; கர்த்தருக்கு விரோதமான உங்கள் முறுமுறுப்புகளை அவர் கேட்டார்; நீங்கள் எங்களுக்கு விரோதமாய் முறுமுறுக்கிறதற்கு நாங்கள் எம்மாத்திரம் என்றார்கள்.]]></a:t>
            </a:r>
          </a:p>
        </p:txBody>
      </p:sp>
    </p:spTree>
  </p:cSld>
</p:notes>
</file>

<file path=ppt/notesSlides/notesSlide1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7. விடியற்காலத்தில் கர்த்தருடைய மகிமையையும் காண்பீர்கள்; கர்த்தருக்கு விரோதமான உங்கள் முறுமுறுப்புகளை அவர் கேட்டார்; நீங்கள் எங்களுக்கு விரோதமாய் முறுமுறுக்கிறதற்கு நாங்கள் எம்மாத்திரம் என்றார்கள்.]]></a:t>
            </a:r>
          </a:p>
        </p:txBody>
      </p:sp>
    </p:spTree>
  </p:cSld>
</p:notes>
</file>

<file path=ppt/notesSlides/notesSlide1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8. பின்னும் மோசே: சாயங்காலத்தில் நீங்கள் புசிக்கிறதற்குக் கர்த்தர் உங்களுக்கு இறைச்சியையும், விடியற்காலத்தில் நீங்கள் திர்ப்தியடைகிறதற்கு அப்பத்தையும் கொடுக்கையில் இது விளங்கும்; கர்த்தருக்கு விரோதமாக நீங்கள் முறுமுறுத்த உங்கள் முறுமுறுப்புகளை அவர் கேட்டார்; நாங்கள் எம்மாத்திரம்? உங்கள் முறுமுறுப்புகள் எங்களுக்கு அல்ல, கர்த்தருக்கே விரோதமாய் இருக்கிறது என்றான்.]]></a:t>
            </a:r>
          </a:p>
        </p:txBody>
      </p:sp>
    </p:spTree>
  </p:cSld>
</p:notes>
</file>

<file path=ppt/notesSlides/notesSlide2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8. பின்னும் மோசே: சாயங்காலத்தில் நீங்கள் புசிக்கிறதற்குக் கர்த்தர் உங்களுக்கு இறைச்சியையும், விடியற்காலத்தில் நீங்கள் திர்ப்தியடைகிறதற்கு அப்பத்தையும் கொடுக்கையில் இது விளங்கும்; கர்த்தருக்கு விரோதமாக நீங்கள் முறுமுறுத்த உங்கள் முறுமுறுப்புகளை அவர் கேட்டார்; நாங்கள் எம்மாத்திரம்? உங்கள் முறுமுறுப்புகள் எங்களுக்கு அல்ல, கர்த்தருக்கே விரோதமாய் இருக்கிறது என்றான்.]]></a:t>
            </a:r>
          </a:p>
        </p:txBody>
      </p:sp>
    </p:spTree>
  </p:cSld>
</p:notes>
</file>

<file path=ppt/notesSlides/notesSlide2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8. பின்னும் மோசே: சாயங்காலத்தில் நீங்கள் புசிக்கிறதற்குக் கர்த்தர் உங்களுக்கு இறைச்சியையும், விடியற்காலத்தில் நீங்கள் திர்ப்தியடைகிறதற்கு அப்பத்தையும் கொடுக்கையில் இது விளங்கும்; கர்த்தருக்கு விரோதமாக நீங்கள் முறுமுறுத்த உங்கள் முறுமுறுப்புகளை அவர் கேட்டார்; நாங்கள் எம்மாத்திரம்? உங்கள் முறுமுறுப்புகள் எங்களுக்கு அல்ல, கர்த்தருக்கே விரோதமாய் இருக்கிறது என்றான்.]]></a:t>
            </a:r>
          </a:p>
        </p:txBody>
      </p:sp>
    </p:spTree>
  </p:cSld>
</p:notes>
</file>

<file path=ppt/notesSlides/notesSlide2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9. அப்பொழுது மோசே ஆரோனைப் பார்த்து; நீ இஸ்ரவேல் புத்திரராகிய சபையார் எல்லாரையும் நோக்கி: கர்த்தருடைய சந்நிதியில் சேருங்கள், அவர் உங்கள் முறுமுறுப்புகளைக் கேட்டார் என்று சொல் என்றான்.]]></a:t>
            </a:r>
          </a:p>
        </p:txBody>
      </p:sp>
    </p:spTree>
  </p:cSld>
</p:notes>
</file>

<file path=ppt/notesSlides/notesSlide2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9. அப்பொழுது மோசே ஆரோனைப் பார்த்து; நீ இஸ்ரவேல் புத்திரராகிய சபையார் எல்லாரையும் நோக்கி: கர்த்தருடைய சந்நிதியில் சேருங்கள், அவர் உங்கள் முறுமுறுப்புகளைக் கேட்டார் என்று சொல் என்றான்.]]></a:t>
            </a:r>
          </a:p>
        </p:txBody>
      </p:sp>
    </p:spTree>
  </p:cSld>
</p:notes>
</file>

<file path=ppt/notesSlides/notesSlide2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0. ஆரோன் இஸ்ரவேல் புத்திரராகிய சபையாருக்கெல்லாம் இதைச் சொல்லுகிறபோது, அவர்கள் வனாந்தரதிசையாகத் திரும்பிப்பார்த்தார்கள்; அப்பொழுது கர்த்தருடைய மகிமை மேகத்திலே காணப்பட்டது.]]></a:t>
            </a:r>
          </a:p>
        </p:txBody>
      </p:sp>
    </p:spTree>
  </p:cSld>
</p:notes>
</file>

<file path=ppt/notesSlides/notesSlide2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0. ஆரோன் இஸ்ரவேல் புத்திரராகிய சபையாருக்கெல்லாம் இதைச் சொல்லுகிறபோது, அவர்கள் வனாந்தரதிசையாகத் திரும்பிப்பார்த்தார்கள்; அப்பொழுது கர்த்தருடைய மகிமை மேகத்திலே காணப்பட்டது.]]></a:t>
            </a:r>
          </a:p>
        </p:txBody>
      </p:sp>
    </p:spTree>
  </p:cSld>
</p:notes>
</file>

<file path=ppt/notesSlides/notesSlide2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1. கர்த்தர் மோசேயை நோக்கி:]]></a:t>
            </a:r>
          </a:p>
        </p:txBody>
      </p:sp>
    </p:spTree>
  </p:cSld>
</p:notes>
</file>

<file path=ppt/notesSlides/notesSlide2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2. இஸ்ரவேல் புத்திரரின் முறுமுறுப்புகளைக் கேட்டிருக்கிறேன்; நீ அவர்களோடே பேசி, நீங்கள் சாயங்காலத்தில் இறைச்சியைப் புசித்து, விடியற்காலத்தில் அப்பத்தால் திர்ப்தியாகி, நான் உங்கள் தேவனாகிய கர்த்தர் என்பதை அறிந்துகொள்வீர்கள் என்று சொல் என்றார்.]]></a:t>
            </a:r>
          </a:p>
        </p:txBody>
      </p:sp>
    </p:spTree>
  </p:cSld>
</p:notes>
</file>

<file path=ppt/notesSlides/notesSlide2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2. இஸ்ரவேல் புத்திரரின் முறுமுறுப்புகளைக் கேட்டிருக்கிறேன்; நீ அவர்களோடே பேசி, நீங்கள் சாயங்காலத்தில் இறைச்சியைப் புசித்து, விடியற்காலத்தில் அப்பத்தால் திர்ப்தியாகி, நான் உங்கள் தேவனாகிய கர்த்தர் என்பதை அறிந்துகொள்வீர்கள் என்று சொல் என்றார்.]]></a:t>
            </a:r>
          </a:p>
        </p:txBody>
      </p:sp>
    </p:spTree>
  </p:cSld>
</p:notes>
</file>

<file path=ppt/notesSlides/notesSlide2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2. இஸ்ரவேல் புத்திரரின் முறுமுறுப்புகளைக் கேட்டிருக்கிறேன்; நீ அவர்களோடே பேசி, நீங்கள் சாயங்காலத்தில் இறைச்சியைப் புசித்து, விடியற்காலத்தில் அப்பத்தால் திர்ப்தியாகி, நான் உங்கள் தேவனாகிய கர்த்தர் என்பதை அறிந்துகொள்வீர்கள் என்று சொல் என்றார்.]]></a:t>
            </a:r>
          </a:p>
        </p:txBody>
      </p:sp>
    </p:spTree>
  </p:cSld>
</p:notes>
</file>

<file path=ppt/notesSlides/notesSlide3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3. சாயங்காலத்தில் காடைகள் வந்து விழுந்து பாளயத்தை மூடிக்கொண்டது. விடியற்காலத்தில் பாளயத்தைச் சுற்றி பனி பெய்திருந்தது.]]></a:t>
            </a:r>
          </a:p>
        </p:txBody>
      </p:sp>
    </p:spTree>
  </p:cSld>
</p:notes>
</file>

<file path=ppt/notesSlides/notesSlide3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3. சாயங்காலத்தில் காடைகள் வந்து விழுந்து பாளயத்தை மூடிக்கொண்டது. விடியற்காலத்தில் பாளயத்தைச் சுற்றி பனி பெய்திருந்தது.]]></a:t>
            </a:r>
          </a:p>
        </p:txBody>
      </p:sp>
    </p:spTree>
  </p:cSld>
</p:notes>
</file>

<file path=ppt/notesSlides/notesSlide3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4. பெய்திருந்த பனி நீங்கினபின், இதோ, வனாந்தரத்தின் மீதெங்கும் உருட்சியான ஒரு சிறிய வஸ்து உறைந்த பனிக்கட்டிப் பொடியத்தனையாய்த் தரையின் மேல் கிடந்தது.]]></a:t>
            </a:r>
          </a:p>
        </p:txBody>
      </p:sp>
    </p:spTree>
  </p:cSld>
</p:notes>
</file>

<file path=ppt/notesSlides/notesSlide3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4. பெய்திருந்த பனி நீங்கினபின், இதோ, வனாந்தரத்தின் மீதெங்கும் உருட்சியான ஒரு சிறிய வஸ்து உறைந்த பனிக்கட்டிப் பொடியத்தனையாய்த் தரையின் மேல் கிடந்தது.]]></a:t>
            </a:r>
          </a:p>
        </p:txBody>
      </p:sp>
    </p:spTree>
  </p:cSld>
</p:notes>
</file>

<file path=ppt/notesSlides/notesSlide3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5. இஸ்ரவேல் புத்திரர் அதைக் கண்டு, அது இன்னது என்று அறியாதிருந்து, ஒருவரை ஒருவர் பார்த்து, இது என்ன என்றார்கள்; அப்பொழுது மோசே அவர்களை நோக்கி: இது கர்த்தர் உங்களுக்குப் புசிக்கக்கொடுத்த அப்பம்.]]></a:t>
            </a:r>
          </a:p>
        </p:txBody>
      </p:sp>
    </p:spTree>
  </p:cSld>
</p:notes>
</file>

<file path=ppt/notesSlides/notesSlide3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5. இஸ்ரவேல் புத்திரர் அதைக் கண்டு, அது இன்னது என்று அறியாதிருந்து, ஒருவரை ஒருவர் பார்த்து, இது என்ன என்றார்கள்; அப்பொழுது மோசே அவர்களை நோக்கி: இது கர்த்தர் உங்களுக்குப் புசிக்கக்கொடுத்த அப்பம்.]]></a:t>
            </a:r>
          </a:p>
        </p:txBody>
      </p:sp>
    </p:spTree>
  </p:cSld>
</p:notes>
</file>

<file path=ppt/notesSlides/notesSlide3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6. கர்த்தர் கட்டளையிடுகிறது என்னவென்றால், அவரவர் புசிக்கும் அளவுக்குத் தக்கதாக அதில் எடுத்துச் சேர்க்கக்கடவீர்கள்; உங்களிலுள்ள ஆத்துமாக்களின் இலக்கத்தின்படி, அவனவன் தன் தன் கூடாரத்தில் இருக்கிறவர்களுக்காக தலைக்கு ஒரு ஓமர் அளவு எடுத்துக்கொள்ளக்கடவன் என்றான்.]]></a:t>
            </a:r>
          </a:p>
        </p:txBody>
      </p:sp>
    </p:spTree>
  </p:cSld>
</p:notes>
</file>

<file path=ppt/notesSlides/notesSlide3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6. கர்த்தர் கட்டளையிடுகிறது என்னவென்றால், அவரவர் புசிக்கும் அளவுக்குத் தக்கதாக அதில் எடுத்துச் சேர்க்கக்கடவீர்கள்; உங்களிலுள்ள ஆத்துமாக்களின் இலக்கத்தின்படி, அவனவன் தன் தன் கூடாரத்தில் இருக்கிறவர்களுக்காக தலைக்கு ஒரு ஓமர் அளவு எடுத்துக்கொள்ளக்கடவன் என்றான்.]]></a:t>
            </a:r>
          </a:p>
        </p:txBody>
      </p:sp>
    </p:spTree>
  </p:cSld>
</p:notes>
</file>

<file path=ppt/notesSlides/notesSlide3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6. கர்த்தர் கட்டளையிடுகிறது என்னவென்றால், அவரவர் புசிக்கும் அளவுக்குத் தக்கதாக அதில் எடுத்துச் சேர்க்கக்கடவீர்கள்; உங்களிலுள்ள ஆத்துமாக்களின் இலக்கத்தின்படி, அவனவன் தன் தன் கூடாரத்தில் இருக்கிறவர்களுக்காக தலைக்கு ஒரு ஓமர் அளவு எடுத்துக்கொள்ளக்கடவன் என்றான்.]]></a:t>
            </a:r>
          </a:p>
        </p:txBody>
      </p:sp>
    </p:spTree>
  </p:cSld>
</p:notes>
</file>

<file path=ppt/notesSlides/notesSlide3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7. இஸ்ரவேல் புத்திரர் அப்படியே செய்து, சிலர் மிகுதியாயும் சிலர் கொஞ்சமாயும் சேர்த்தார்கள்.]]></a:t>
            </a:r>
          </a:p>
        </p:txBody>
      </p:sp>
    </p:spTree>
  </p:cSld>
</p:notes>
</file>

<file path=ppt/notesSlides/notesSlide4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8. பின்பு, அதை ஓமரால் அளந்தார்கள்: மிகுதியாய்ச் சேர்த்தவனுக்கு மீதியானதும் இல்லை, கொஞ்சமாய்ச் சேர்த்தவனுக்குக் குறைவானதும் இல்லை; அவரவர் தாங்கள் புசிக்கும் அளவுக்குத்தக்கதாகச் சேர்த்தார்கள்.]]></a:t>
            </a:r>
          </a:p>
        </p:txBody>
      </p:sp>
    </p:spTree>
  </p:cSld>
</p:notes>
</file>

<file path=ppt/notesSlides/notesSlide4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8. பின்பு, அதை ஓமரால் அளந்தார்கள்: மிகுதியாய்ச் சேர்த்தவனுக்கு மீதியானதும் இல்லை, கொஞ்சமாய்ச் சேர்த்தவனுக்குக் குறைவானதும் இல்லை; அவரவர் தாங்கள் புசிக்கும் அளவுக்குத்தக்கதாகச் சேர்த்தார்கள்.]]></a:t>
            </a:r>
          </a:p>
        </p:txBody>
      </p:sp>
    </p:spTree>
  </p:cSld>
</p:notes>
</file>

<file path=ppt/notesSlides/notesSlide4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9. மோசே அவர்களை நோக்கி: ஒருவனும் விடியற்காலம்மட்டும் அதில் ஒன்றும் வைக்கக் கூடாது என்று அவர்களுக்குச் சொல்லியும்;]]></a:t>
            </a:r>
          </a:p>
        </p:txBody>
      </p:sp>
    </p:spTree>
  </p:cSld>
</p:notes>
</file>

<file path=ppt/notesSlides/notesSlide4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0. மோசேயின் சொல் கேளாமல், சிலர் அதில் விடியற்காலம்மட்டும் கொஞ்சம் மீதியாய் வைத்தார்கள்; அது பூச்சி பிடித்து நாற்றமெடுத்தது. அவர்கள்மேல் மோசே கோபங்கொண்டான்.]]></a:t>
            </a:r>
          </a:p>
        </p:txBody>
      </p:sp>
    </p:spTree>
  </p:cSld>
</p:notes>
</file>

<file path=ppt/notesSlides/notesSlide4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0. மோசேயின் சொல் கேளாமல், சிலர் அதில் விடியற்காலம்மட்டும் கொஞ்சம் மீதியாய் வைத்தார்கள்; அது பூச்சி பிடித்து நாற்றமெடுத்தது. அவர்கள்மேல் மோசே கோபங்கொண்டான்.]]></a:t>
            </a:r>
          </a:p>
        </p:txBody>
      </p:sp>
    </p:spTree>
  </p:cSld>
</p:notes>
</file>

<file path=ppt/notesSlides/notesSlide4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1. அதை விடியற்காலந்தோறும் அவரவர் புசிக்கும் அளவுக்குத்தக்கதாகச் சேர்த்தார்கள், வெயில் ஏறஏற அது உருகிப்போம்.]]></a:t>
            </a:r>
          </a:p>
        </p:txBody>
      </p:sp>
    </p:spTree>
  </p:cSld>
</p:notes>
</file>

<file path=ppt/notesSlides/notesSlide4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1. அதை விடியற்காலந்தோறும் அவரவர் புசிக்கும் அளவுக்குத்தக்கதாகச் சேர்த்தார்கள், வெயில் ஏறஏற அது உருகிப்போம்.]]></a:t>
            </a:r>
          </a:p>
        </p:txBody>
      </p:sp>
    </p:spTree>
  </p:cSld>
</p:notes>
</file>

<file path=ppt/notesSlides/notesSlide4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2. ஆறாம் நாளில் தலைக்கு இரண்டு ஓமர் வீதமாக இரண்டத்தனையாய் ஆகாரம் சேர்த்தார்கள்; அப்பொழுது சபையின் தலைவர் எல்லாரும் வந்து, அதை மோசேக்கு அறிவித்தார்கள்.]]></a:t>
            </a:r>
          </a:p>
        </p:txBody>
      </p:sp>
    </p:spTree>
  </p:cSld>
</p:notes>
</file>

<file path=ppt/notesSlides/notesSlide4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2. ஆறாம் நாளில் தலைக்கு இரண்டு ஓமர் வீதமாக இரண்டத்தனையாய் ஆகாரம் சேர்த்தார்கள்; அப்பொழுது சபையின் தலைவர் எல்லாரும் வந்து, அதை மோசேக்கு அறிவித்தார்கள்.]]></a:t>
            </a:r>
          </a:p>
        </p:txBody>
      </p:sp>
    </p:spTree>
  </p:cSld>
</p:notes>
</file>

<file path=ppt/notesSlides/notesSlide4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3. அவன் அவர்களை நோக்கி: கர்த்தர் சொன்னது இதுதான்; நாளைக்குக் கர்த்தருக்குரிய பரிசுத்த ஓய்வுநாளாகிய ஓய்வு; நீங்கள் சுடவேண்டியதைச் சுட்டு, வேவிக்கவேண்டியதை வேவித்து, மீதியாயிருக்கிறதையெல்லாம் நாளைமட்டும் உங்களுக்காக வைத்துவையுங்கள் என்றான்.]]></a:t>
            </a:r>
          </a:p>
        </p:txBody>
      </p:sp>
    </p:spTree>
  </p:cSld>
</p:notes>
</file>

<file path=ppt/notesSlides/notesSlide5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3. அவன் அவர்களை நோக்கி: கர்த்தர் சொன்னது இதுதான்; நாளைக்குக் கர்த்தருக்குரிய பரிசுத்த ஓய்வுநாளாகிய ஓய்வு; நீங்கள் சுடவேண்டியதைச் சுட்டு, வேவிக்கவேண்டியதை வேவித்து, மீதியாயிருக்கிறதையெல்லாம் நாளைமட்டும் உங்களுக்காக வைத்துவையுங்கள் என்றான்.]]></a:t>
            </a:r>
          </a:p>
        </p:txBody>
      </p:sp>
    </p:spTree>
  </p:cSld>
</p:notes>
</file>

<file path=ppt/notesSlides/notesSlide5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3. அவன் அவர்களை நோக்கி: கர்த்தர் சொன்னது இதுதான்; நாளைக்குக் கர்த்தருக்குரிய பரிசுத்த ஓய்வுநாளாகிய ஓய்வு; நீங்கள் சுடவேண்டியதைச் சுட்டு, வேவிக்கவேண்டியதை வேவித்து, மீதியாயிருக்கிறதையெல்லாம் நாளைமட்டும் உங்களுக்காக வைத்துவையுங்கள் என்றான்.]]></a:t>
            </a:r>
          </a:p>
        </p:txBody>
      </p:sp>
    </p:spTree>
  </p:cSld>
</p:notes>
</file>

<file path=ppt/notesSlides/notesSlide5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4. மோசே கட்டளையிட்டபடியே, அதை மறுநாள்வரைக்கும் வைத்துவைத்தார்கள்; அப்பொழுது அது நாறவும் இல்லை, அதிலே பூச்சிபிடிக்கவும் இல்லை.]]></a:t>
            </a:r>
          </a:p>
        </p:txBody>
      </p:sp>
    </p:spTree>
  </p:cSld>
</p:notes>
</file>

<file path=ppt/notesSlides/notesSlide5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4. மோசே கட்டளையிட்டபடியே, அதை மறுநாள்வரைக்கும் வைத்துவைத்தார்கள்; அப்பொழுது அது நாறவும் இல்லை, அதிலே பூச்சிபிடிக்கவும் இல்லை.]]></a:t>
            </a:r>
          </a:p>
        </p:txBody>
      </p:sp>
    </p:spTree>
  </p:cSld>
</p:notes>
</file>

<file path=ppt/notesSlides/notesSlide5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5. அப்பொழுது மோசே: அதை இன்றைக்குப் புசியுங்கள்; இன்று கர்த்தருக்குரிய ஓய்வுநாள்; இன்று நீங்கள் அதை வெளியிலே காணமாட்டீர்கள்.]]></a:t>
            </a:r>
          </a:p>
        </p:txBody>
      </p:sp>
    </p:spTree>
  </p:cSld>
</p:notes>
</file>

<file path=ppt/notesSlides/notesSlide5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5. அப்பொழுது மோசே: அதை இன்றைக்குப் புசியுங்கள்; இன்று கர்த்தருக்குரிய ஓய்வுநாள்; இன்று நீங்கள் அதை வெளியிலே காணமாட்டீர்கள்.]]></a:t>
            </a:r>
          </a:p>
        </p:txBody>
      </p:sp>
    </p:spTree>
  </p:cSld>
</p:notes>
</file>

<file path=ppt/notesSlides/notesSlide5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6. ஆறுநாளும் அதைச் சேர்ப்பீர்களாக; ஏழாம்நாள் ஓய்வுநாளாயிருக்கிறது; அதிலே அது உண்டாயிராது என்றான்.]]></a:t>
            </a:r>
          </a:p>
        </p:txBody>
      </p:sp>
    </p:spTree>
  </p:cSld>
</p:notes>
</file>

<file path=ppt/notesSlides/notesSlide5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6. ஆறுநாளும் அதைச் சேர்ப்பீர்களாக; ஏழாம்நாள் ஓய்வுநாளாயிருக்கிறது; அதிலே அது உண்டாயிராது என்றான்.]]></a:t>
            </a:r>
          </a:p>
        </p:txBody>
      </p:sp>
    </p:spTree>
  </p:cSld>
</p:notes>
</file>

<file path=ppt/notesSlides/notesSlide5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7. ஏழாம்நாளில் ஜனங்களில் சிலர் அதைச் சேர்க்கப் புறப்பட்டார்கள்; அவர்கள் அதைக் காணவில்லை.]]></a:t>
            </a:r>
          </a:p>
        </p:txBody>
      </p:sp>
    </p:spTree>
  </p:cSld>
</p:notes>
</file>

<file path=ppt/notesSlides/notesSlide5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7. ஏழாம்நாளில் ஜனங்களில் சிலர் அதைச் சேர்க்கப் புறப்பட்டார்கள்; அவர்கள் அதைக் காணவில்லை.]]></a:t>
            </a:r>
          </a:p>
        </p:txBody>
      </p:sp>
    </p:spTree>
  </p:cSld>
</p:notes>
</file>

<file path=ppt/notesSlides/notesSlide6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8. அப்பொழுது கர்த்தர் மோசேயை நோக்கி: என் கட்டளைகளையும் என் பிரமாணங்களையும் கைக்கொள்ள எந்தமட்டும் மனதில்லாதிருப்பீர்கள்?]]></a:t>
            </a:r>
          </a:p>
        </p:txBody>
      </p:sp>
    </p:spTree>
  </p:cSld>
</p:notes>
</file>

<file path=ppt/notesSlides/notesSlide6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9. பாருங்கள், கர்த்தர் உங்களுக்கு ஓய்வுநாளை அருளினபடியால், அவர் உங்களுக்கு ஆறாம் நாளில் இரண்டுநாளுக்கு வேண்டிய ஆகாரத்தைக் கொடுக்கிறார்; ஏழாம்நாளில் உங்களில் ஒருவனும் தன்தன் ஸ்தானத்திலிருந்து புறப்படாமல், அவனவன் தன் தன் ஸ்தானத்திலே இருக்கவேண்டும் என்றார்.]]></a:t>
            </a:r>
          </a:p>
        </p:txBody>
      </p:sp>
    </p:spTree>
  </p:cSld>
</p:notes>
</file>

<file path=ppt/notesSlides/notesSlide6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9. பாருங்கள், கர்த்தர் உங்களுக்கு ஓய்வுநாளை அருளினபடியால், அவர் உங்களுக்கு ஆறாம் நாளில் இரண்டுநாளுக்கு வேண்டிய ஆகாரத்தைக் கொடுக்கிறார்; ஏழாம்நாளில் உங்களில் ஒருவனும் தன்தன் ஸ்தானத்திலிருந்து புறப்படாமல், அவனவன் தன் தன் ஸ்தானத்திலே இருக்கவேண்டும் என்றார்.]]></a:t>
            </a:r>
          </a:p>
        </p:txBody>
      </p:sp>
    </p:spTree>
  </p:cSld>
</p:notes>
</file>

<file path=ppt/notesSlides/notesSlide6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9. பாருங்கள், கர்த்தர் உங்களுக்கு ஓய்வுநாளை அருளினபடியால், அவர் உங்களுக்கு ஆறாம் நாளில் இரண்டுநாளுக்கு வேண்டிய ஆகாரத்தைக் கொடுக்கிறார்; ஏழாம்நாளில் உங்களில் ஒருவனும் தன்தன் ஸ்தானத்திலிருந்து புறப்படாமல், அவனவன் தன் தன் ஸ்தானத்திலே இருக்கவேண்டும் என்றார்.]]></a:t>
            </a:r>
          </a:p>
        </p:txBody>
      </p:sp>
    </p:spTree>
  </p:cSld>
</p:notes>
</file>

<file path=ppt/notesSlides/notesSlide6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0. அப்படியே ஜனங்கள் ஏழாம்நாளில் ஓய்ந்திருந்தார்கள்.]]></a:t>
            </a:r>
          </a:p>
        </p:txBody>
      </p:sp>
    </p:spTree>
  </p:cSld>
</p:notes>
</file>

<file path=ppt/notesSlides/notesSlide6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1. இஸ்ரவேல் வம்சத்தார் அதற்கு மன்னா என்று பேரிட்டார்கள்; அது கொத்துமல்லி அளவாயும் வெண்மைநிறமாயும் இருந்தது, அதின் ருசி தேனிட்ட பணிகாரத்திற்கு ஒப்பாயிருந்தது.]]></a:t>
            </a:r>
          </a:p>
        </p:txBody>
      </p:sp>
    </p:spTree>
  </p:cSld>
</p:notes>
</file>

<file path=ppt/notesSlides/notesSlide6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1. இஸ்ரவேல் வம்சத்தார் அதற்கு மன்னா என்று பேரிட்டார்கள்; அது கொத்துமல்லி அளவாயும் வெண்மைநிறமாயும் இருந்தது, அதின் ருசி தேனிட்ட பணிகாரத்திற்கு ஒப்பாயிருந்தது.]]></a:t>
            </a:r>
          </a:p>
        </p:txBody>
      </p:sp>
    </p:spTree>
  </p:cSld>
</p:notes>
</file>

<file path=ppt/notesSlides/notesSlide6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2. அப்பொழுது மோசே: கர்த்தர் கட்டளையிட்ட காரியம் என்னவென்றால், நான் உங்களை எகிப்து தேசத்திலிருந்து புறப்படப்பண்ணினபோது, வனாந்தரத்தில் உங்களுக்குப் புசிக்கக்கொடுத்த அப்பத்தை உங்கள் சந்ததியார் பார்க்கும் படிக்கு, அவர்களுக்காக அதைக் காப்பதற்கு, அதிலே ஒரு ஓமர் நிறைய எடுத்து வைக்கவேண்டும் என்றான்.]]></a:t>
            </a:r>
          </a:p>
        </p:txBody>
      </p:sp>
    </p:spTree>
  </p:cSld>
</p:notes>
</file>

<file path=ppt/notesSlides/notesSlide6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2. அப்பொழுது மோசே: கர்த்தர் கட்டளையிட்ட காரியம் என்னவென்றால், நான் உங்களை எகிப்து தேசத்திலிருந்து புறப்படப்பண்ணினபோது, வனாந்தரத்தில் உங்களுக்குப் புசிக்கக்கொடுத்த அப்பத்தை உங்கள் சந்ததியார் பார்க்கும் படிக்கு, அவர்களுக்காக அதைக் காப்பதற்கு, அதிலே ஒரு ஓமர் நிறைய எடுத்து வைக்கவேண்டும் என்றான்.]]></a:t>
            </a:r>
          </a:p>
        </p:txBody>
      </p:sp>
    </p:spTree>
  </p:cSld>
</p:notes>
</file>

<file path=ppt/notesSlides/notesSlide6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2. அப்பொழுது மோசே: கர்த்தர் கட்டளையிட்ட காரியம் என்னவென்றால், நான் உங்களை எகிப்து தேசத்திலிருந்து புறப்படப்பண்ணினபோது, வனாந்தரத்தில் உங்களுக்குப் புசிக்கக்கொடுத்த அப்பத்தை உங்கள் சந்ததியார் பார்க்கும் படிக்கு, அவர்களுக்காக அதைக் காப்பதற்கு, அதிலே ஒரு ஓமர் நிறைய எடுத்து வைக்கவேண்டும் என்றான்.]]></a:t>
            </a:r>
          </a:p>
        </p:txBody>
      </p:sp>
    </p:spTree>
  </p:cSld>
</p:notes>
</file>

<file path=ppt/notesSlides/notesSlide7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3. மேலும், மோசே ஆரோனை நோக்கி: நீ ஒரு கலசத்தை எடுத்து, அதிலே ஒரு ஓமர் அளவு மன்னாவைப் போட்டு, அதை உங்கள் சந்ததியாருக்காகக் காப்பதற்குக் கர்த்தருடைய சந்நிதியிலே வை என்றான்.]]></a:t>
            </a:r>
          </a:p>
        </p:txBody>
      </p:sp>
    </p:spTree>
  </p:cSld>
</p:notes>
</file>

<file path=ppt/notesSlides/notesSlide7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3. மேலும், மோசே ஆரோனை நோக்கி: நீ ஒரு கலசத்தை எடுத்து, அதிலே ஒரு ஓமர் அளவு மன்னாவைப் போட்டு, அதை உங்கள் சந்ததியாருக்காகக் காப்பதற்குக் கர்த்தருடைய சந்நிதியிலே வை என்றான்.]]></a:t>
            </a:r>
          </a:p>
        </p:txBody>
      </p:sp>
    </p:spTree>
  </p:cSld>
</p:notes>
</file>

<file path=ppt/notesSlides/notesSlide7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4. கர்த்தர் மோசேக்குக் கட்டளையிட்டபடியே அது காக்கப்படும்படி ஆரோன் அதைச் சாட்சி சந்நிதியில் வைத்தான்.]]></a:t>
            </a:r>
          </a:p>
        </p:txBody>
      </p:sp>
    </p:spTree>
  </p:cSld>
</p:notes>
</file>

<file path=ppt/notesSlides/notesSlide7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5. இஸ்ரவேல் புத்திரர் குடியிருப்பான தேசத்துக்கு வருமட்டும் நாற்பது வருஷமளவும் மன்னாவைப் புசித்தார்கள்; அவர்கள் கானான் தேசத்தின் எல்லையில் சேரும் வரைக்கும் மன்னாவைப் புசித்தார்கள்.]]></a:t>
            </a:r>
          </a:p>
        </p:txBody>
      </p:sp>
    </p:spTree>
  </p:cSld>
</p:notes>
</file>

<file path=ppt/notesSlides/notesSlide7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5. இஸ்ரவேல் புத்திரர் குடியிருப்பான தேசத்துக்கு வருமட்டும் நாற்பது வருஷமளவும் மன்னாவைப் புசித்தார்கள்; அவர்கள் கானான் தேசத்தின் எல்லையில் சேரும் வரைக்கும் மன்னாவைப் புசித்தார்கள்.]]></a:t>
            </a:r>
          </a:p>
        </p:txBody>
      </p:sp>
    </p:spTree>
  </p:cSld>
</p:notes>
</file>

<file path=ppt/notesSlides/notesSlide7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6. ஒரு ஓமரானது எப்பாவிலே பத்தில் ஒரு பங்கு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1933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.xml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.xml"/>
</Relationships>

</file>

<file path=ppt/slides/_rels/slide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7.xml"/>
</Relationships>

</file>

<file path=ppt/slides/_rels/slide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8.xml"/>
</Relationships>

</file>

<file path=ppt/slides/_rels/slide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9.xml"/>
</Relationships>

</file>

<file path=ppt/slides/_rels/slide1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0.xml"/>
</Relationships>

</file>

<file path=ppt/slides/_rels/slide1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1.xml"/>
</Relationships>

</file>

<file path=ppt/slides/_rels/slide1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2.xml"/>
</Relationships>

</file>

<file path=ppt/slides/_rels/slide1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3.xml"/>
</Relationships>

</file>

<file path=ppt/slides/_rels/slide1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4.xml"/>
</Relationships>

</file>

<file path=ppt/slides/_rels/slide1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5.xml"/>
</Relationships>

</file>

<file path=ppt/slides/_rels/slide1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6.xml"/>
</Relationships>

</file>

<file path=ppt/slides/_rels/slide1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7.xml"/>
</Relationships>

</file>

<file path=ppt/slides/_rels/slide1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8.xml"/>
</Relationships>

</file>

<file path=ppt/slides/_rels/slide1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9.xml"/>
</Relationships>

</file>

<file path=ppt/slides/_rels/slide2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0.xml"/>
</Relationships>

</file>

<file path=ppt/slides/_rels/slide2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1.xml"/>
</Relationships>

</file>

<file path=ppt/slides/_rels/slide2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2.xml"/>
</Relationships>

</file>

<file path=ppt/slides/_rels/slide2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3.xml"/>
</Relationships>

</file>

<file path=ppt/slides/_rels/slide2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4.xml"/>
</Relationships>

</file>

<file path=ppt/slides/_rels/slide2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5.xml"/>
</Relationships>

</file>

<file path=ppt/slides/_rels/slide2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6.xml"/>
</Relationships>

</file>

<file path=ppt/slides/_rels/slide2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7.xml"/>
</Relationships>

</file>

<file path=ppt/slides/_rels/slide2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8.xml"/>
</Relationships>

</file>

<file path=ppt/slides/_rels/slide2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9.xml"/>
</Relationships>

</file>

<file path=ppt/slides/_rels/slide3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0.xml"/>
</Relationships>

</file>

<file path=ppt/slides/_rels/slide3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1.xml"/>
</Relationships>

</file>

<file path=ppt/slides/_rels/slide3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2.xml"/>
</Relationships>

</file>

<file path=ppt/slides/_rels/slide3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3.xml"/>
</Relationships>

</file>

<file path=ppt/slides/_rels/slide3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4.xml"/>
</Relationships>

</file>

<file path=ppt/slides/_rels/slide3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5.xml"/>
</Relationships>

</file>

<file path=ppt/slides/_rels/slide3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6.xml"/>
</Relationships>

</file>

<file path=ppt/slides/_rels/slide3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7.xml"/>
</Relationships>

</file>

<file path=ppt/slides/_rels/slide3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8.xml"/>
</Relationships>

</file>

<file path=ppt/slides/_rels/slide3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9.xml"/>
</Relationships>

</file>

<file path=ppt/slides/_rels/slide4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0.xml"/>
</Relationships>

</file>

<file path=ppt/slides/_rels/slide4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1.xml"/>
</Relationships>

</file>

<file path=ppt/slides/_rels/slide4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2.xml"/>
</Relationships>

</file>

<file path=ppt/slides/_rels/slide4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3.xml"/>
</Relationships>

</file>

<file path=ppt/slides/_rels/slide4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4.xml"/>
</Relationships>

</file>

<file path=ppt/slides/_rels/slide4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5.xml"/>
</Relationships>

</file>

<file path=ppt/slides/_rels/slide4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6.xml"/>
</Relationships>

</file>

<file path=ppt/slides/_rels/slide4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7.xml"/>
</Relationships>

</file>

<file path=ppt/slides/_rels/slide4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8.xml"/>
</Relationships>

</file>

<file path=ppt/slides/_rels/slide4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9.xml"/>
</Relationships>

</file>

<file path=ppt/slides/_rels/slide5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0.xml"/>
</Relationships>

</file>

<file path=ppt/slides/_rels/slide5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1.xml"/>
</Relationships>

</file>

<file path=ppt/slides/_rels/slide5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2.xml"/>
</Relationships>

</file>

<file path=ppt/slides/_rels/slide5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3.xml"/>
</Relationships>

</file>

<file path=ppt/slides/_rels/slide5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4.xml"/>
</Relationships>

</file>

<file path=ppt/slides/_rels/slide5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5.xml"/>
</Relationships>

</file>

<file path=ppt/slides/_rels/slide5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6.xml"/>
</Relationships>

</file>

<file path=ppt/slides/_rels/slide5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7.xml"/>
</Relationships>

</file>

<file path=ppt/slides/_rels/slide5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8.xml"/>
</Relationships>

</file>

<file path=ppt/slides/_rels/slide5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9.xml"/>
</Relationships>

</file>

<file path=ppt/slides/_rels/slide6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0.xml"/>
</Relationships>

</file>

<file path=ppt/slides/_rels/slide6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1.xml"/>
</Relationships>

</file>

<file path=ppt/slides/_rels/slide6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2.xml"/>
</Relationships>

</file>

<file path=ppt/slides/_rels/slide6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3.xml"/>
</Relationships>

</file>

<file path=ppt/slides/_rels/slide6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4.xml"/>
</Relationships>

</file>

<file path=ppt/slides/_rels/slide6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5.xml"/>
</Relationships>

</file>

<file path=ppt/slides/_rels/slide6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6.xml"/>
</Relationships>

</file>

<file path=ppt/slides/_rels/slide6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7.xml"/>
</Relationships>

</file>

<file path=ppt/slides/_rels/slide6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8.xml"/>
</Relationships>

</file>

<file path=ppt/slides/_rels/slide6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9.xml"/>
</Relationships>

</file>

<file path=ppt/slides/_rels/slide7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70.xml"/>
</Relationships>

</file>

<file path=ppt/slides/_rels/slide7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71.xml"/>
</Relationships>

</file>

<file path=ppt/slides/_rels/slide7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72.xml"/>
</Relationships>

</file>

<file path=ppt/slides/_rels/slide7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73.xml"/>
</Relationships>

</file>

<file path=ppt/slides/_rels/slide7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74.xml"/>
</Relationships>

</file>

<file path=ppt/slides/_rels/slide7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75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9144000" cy="5143500"/>
          </a:xfrm>
          <a:prstGeom prst="rect">
            <a:avLst/>
          </a:prstGeom>
          <a:noFill/>
        </p:spPr>
        <p:txBody>
          <a:bodyPr anchor="ctr" anchorCtr="0" rtlCol="0" vert="horz" bIns="45720" lIns="91440" rIns="91440" tIns="45720">
            <a:spAutoFit/>
          </a:bodyPr>
          <a:lstStyle/>
          <a:p>
            <a:pPr algn="ctr" rtl="0" fontAlgn="ctr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60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. And they took their journey from Elim, and all the congregation of the children of Israel came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unto the wilderness of Sin, which is between Elim and Sinai, on the fifteenth day of the second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month after their departing out of the land of Egypt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. And the whole congregation of the children of Israel murmured against Moses and Aaron in the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wilderness: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. And the children of Israel said unto them, Would to God we had died by the hand of the LORD in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the land of Egypt, when we sat by the flesh pots, and when we did eat bread to the full; for all of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you have brought us forth into this wilderness, to kill this whole assembly with hunger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. Then said the LORD unto Moses, Behold, I will rain bread from heaven for you; and the people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shall go out and gather a certain rate every day, that I may prove them, whether they will walk in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my law, or no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5. And it shall come to pass, that on the sixth day they shall prepare that which they bring in; and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it shall be twice as much as they gather daily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6. And Moses and Aaron said unto all the children of Israel, At even, then all of you shall know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that the LORD has brought you out from the land of Egypt: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7. And in the morning, then all of you shall see the glory of the LORD; for that he hears your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murmurings against the LORD: and what are we, that all of you murmur against us?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8. And Moses said, This shall be, when the LORD shall give you in the evening flesh to eat, and in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the morning bread to the full; for that the LORD hears your murmurings which all of you murmur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against him: and what are we? your murmurings are not against us, but against the LORD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9. And Moses spoke unto Aaron, Say unto all the congregation of the children of Israel, Come near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before the LORD: for he has heard your murmurings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0. And it came to pass, as Aaron spoke unto the whole congregation of the children of Israel, that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they looked toward the wilderness, and, behold, the glory of the LORD appeared in the cloud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1. And the LORD spoke unto Moses, saying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2. I have heard the murmurings of the children of Israel: speak unto them, saying, At even all of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you shall eat flesh, and in the morning all of you shall be filled with bread; and all of you shall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know that I am the LORD your God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3. And it came to pass, that at even the quails came up, and covered the camp: and in the morning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the dew lay round about the host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4. And when the dew that lay was gone up, behold, upon the face of the wilderness there lay a small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round thing, as small as the hoar frost on the ground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5. And when the children of Israel saw it, they said one to another, It is manna: for they know not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what it was. And Moses said unto them, This is the bread which the LORD has given you to eat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6. This is the thing which the LORD has commanded, Gather of it every man according to his eating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an omer for every man, according to the number of your persons; take all of you every man for them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which are in his tents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7. And the children of Israel did so, and gathered, some more, some less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8. And when they did mete it with an omer, he that gathered much had nothing over, and he that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gathered little had no lack; they gathered every man according to his eating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19. And Moses said, Let no man leave of it till the morning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0. Notwithstanding they hearkened not unto Moses; but some of them left of it until the morning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and it bred worms, and stank: and Moses was angry with them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1. And they gathered it every morning, every man according to his eating: and when the sun waxed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hot, it melted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2. And it came to pass, that on the sixth day they gathered twice as much bread, two omers for one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man: and all the rulers of the congregation came and told Moses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3. And he said unto them, This is that which the LORD has said, Tomorrow is the rest of the holy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sabbath unto the LORD: bake that which all of you will bake to day, and seethe that all of you will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seethe; and that which remains over lay up for you to be kept until the morning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4. And they laid it up till the morning, as Moses bade: and it did not stink, neither was there any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worm therein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5. And Moses said, Eat that to day; in order to day is a sabbath unto the LORD: to day all of you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shall not find it in the field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6. Six days all of you shall gather it; but on the seventh day, which is the sabbath, in it there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shall be none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7. And it came to pass, that there went out some of the people on the seventh day in order to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gather, and they found none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8. And the LORD said unto Moses, How long refuse all of you to keep my commandments and my laws?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9. See, for that the LORD has given you the sabbath, therefore he gives you on the sixth day the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bread of two days; abide all of you every man in his place, let no man go out of his place on the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seventh day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0. So the people rested on the seventh day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1. And the house of Israel called the name thereof Manna: and it was like coriander seed, white;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and the taste of it was like wafers made with honey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2. And Moses said, This is the thing which the LORD commands, Fill an omer of it to be kept for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your generations; that they may see the bread wherewith I have fed you in the wilderness, when I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brought you forth from the land of Egypt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3. And Moses said unto Aaron, Take a pot, and put an omer full of manna therein, and lay it up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before the LORD, to be kept for your generations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4. As the LORD commanded Moses, so Aaron laid it up before the Testimony, to be kept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5. And the children of Israel did eat manna forty years, until they came to a land inhabited; they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did eat manna, until they came unto the borders of the land of Canaan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6. Now an omer is the tenth part of an ephah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யாத்திராகமம் : 16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75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2026-05-30T21:37:07Z</dcterms:created>
  <dcterms:modified xsi:type="dcterms:W3CDTF">2026-05-30T21:37:07Z</dcterms:modified>
  <dc:title>யாத்திராகமம் : 16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