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</p:sldIdLst>
  <p:sldSz cx="9144000" cy="5143500" type="screen16x9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slide" Target="slides/slide2.xml"/>
  <Relationship Id="rId5" Type="http://schemas.openxmlformats.org/officeDocument/2006/relationships/slide" Target="slides/slide3.xml"/>
  <Relationship Id="rId6" Type="http://schemas.openxmlformats.org/officeDocument/2006/relationships/slide" Target="slides/slide4.xml"/>
  <Relationship Id="rId7" Type="http://schemas.openxmlformats.org/officeDocument/2006/relationships/presProps" Target="presProps.xml"/>
  <Relationship Id="rId8" Type="http://schemas.openxmlformats.org/officeDocument/2006/relationships/viewProps" Target="viewProps.xml"/>
  <Relationship Id="rId9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8953500" cy="0"/>
          <a:chOff x="0" y="0"/>
          <a:chExt cx="895350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447675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trike="noStrike" sz="14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/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754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42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1.xml"/>
</Relationships>

</file>

<file path=ppt/slides/_rels/slide2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2.xml"/>
</Relationships>

</file>

<file path=ppt/slides/_rels/slide3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3.xml"/>
</Relationships>

</file>

<file path=ppt/slides/_rels/slide4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notesSlide" Target="../notesSlides/notesSlide4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Neither do I condemn thee ! --
Oh, words of wondrous grace !
Thy sins were borne upon the cross :
Believe, and go in peace.
Neither do I condemn thee!
Oh, sing it o'er and o'er :
Neither do I condemn thee
Go, and sin no more.]]>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2 Neither do I condemn thee !
For there is therefore now
No condemnation for thee,
As at the cross you bow.]]>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3 Neither do I condemn thee !-
I came not to condemn ;
I came from God to save thee,
And turn thee from thy sin.]]>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190500" y="0"/>
          <a:ext cx="9144000" cy="4572000"/>
          <a:chOff x="190500" y="0"/>
          <a:chExt cx="9144000" cy="4572000"/>
        </a:xfrm>
      </p:grpSpPr>
      <p:sp>
        <p:nvSpPr>
          <p:cNvPr id="2" name=""/>
          <p:cNvSpPr txBox="1"/>
          <p:nvPr/>
        </p:nvSpPr>
        <p:spPr>
          <a:xfrm>
            <a:off x="190500" y="0"/>
            <a:ext cx="8953500" cy="4572000"/>
          </a:xfrm>
          <a:prstGeom prst="rect">
            <a:avLst/>
          </a:prstGeom>
          <a:noFill/>
        </p:spPr>
        <p:txBody>
          <a:bodyPr anchorCtr="0" rtlCol="0" vert="horz" bIns="45720" lIns="91440" rIns="91440" tIns="45720">
            <a:spAutoFit/>
          </a:bodyPr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base" marL="0" marR="0" indent="0" lv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trike="noStrike" sz="3600" spc="0" u="none" cap="none">
                <a:solidFill>
                  <a:srgbClr val="000000">
                    <a:alpha val="100000"/>
                  </a:srgbClr>
                </a:solidFill>
                <a:latin typeface="Roboto"/>
              </a:rPr>
              <a:t><![CDATA[4 Neither do I condemn thee !--
Oh, praise the God of grace !
Oh, praise His Son, our Saviour
For this His word of peace!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4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Unknown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2026-06-18T05:06:46Z</dcterms:created>
  <dcterms:modified xsi:type="dcterms:W3CDTF">2026-06-18T05:06:46Z</dcterms:modified>
  <dc:title>Hymn : 47</dc:title>
  <dc:description/>
  <dc:subject/>
  <cp:keywords/>
  <cp:category/>
  <cp:revision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