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presProps" Target="presProps.xml"/>
  <Relationship Id="rId8" Type="http://schemas.openxmlformats.org/officeDocument/2006/relationships/viewProps" Target="viewProps.xml"/>
  <Relationship Id="rId9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417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In the hour when guilt assails me, 
On His gracious name I call, 
Then I find the heavenly fulness, 
Christ, my righteousness, my all ! 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All my song, when standing yonder, 
Shall be —  Christ, my joy, my all !  
This shall ever be my anthem, 
Christ my glory, Christ my all !  
This shall ever be my anthem, 
Christ my glory, Christ my all !  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 In the night when sorrow clouds me, 
And the burning teardrops fall, 
Then I sing the song of patience, 
Christ, my Brother and my all ! 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 In the day when this immortal 
Shall fling off its mortal thrall, 
Then my song of resurrection 
Shall be— Christ, my all in all !  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34">
  <a:themeElements>
    <a:clrScheme name="Theme3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4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2026-06-15T12:11:14Z</dcterms:created>
  <dcterms:modified xsi:type="dcterms:W3CDTF">2026-06-15T12:11:14Z</dcterms:modified>
  <dc:title>Hymn : 92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