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18.xml" ContentType="application/vnd.openxmlformats-officedocument.presentationml.notesSlide+xml"/>
  <Override PartName="/ppt/slides/slide19.xml" ContentType="application/vnd.openxmlformats-officedocument.presentationml.slide+xml"/>
  <Override PartName="/ppt/notesSlides/notesSlide19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21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2.xml" ContentType="application/vnd.openxmlformats-officedocument.presentationml.slide+xml"/>
  <Override PartName="/ppt/notesSlides/notesSlide22.xml" ContentType="application/vnd.openxmlformats-officedocument.presentationml.notesSlide+xml"/>
  <Override PartName="/ppt/slides/slide23.xml" ContentType="application/vnd.openxmlformats-officedocument.presentationml.slide+xml"/>
  <Override PartName="/ppt/notesSlides/notesSlide23.xml" ContentType="application/vnd.openxmlformats-officedocument.presentationml.notesSlide+xml"/>
  <Override PartName="/ppt/slides/slide24.xml" ContentType="application/vnd.openxmlformats-officedocument.presentationml.slide+xml"/>
  <Override PartName="/ppt/notesSlides/notesSlide24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25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slide" Target="slides/slide8.xml"/>
  <Relationship Id="rId11" Type="http://schemas.openxmlformats.org/officeDocument/2006/relationships/slide" Target="slides/slide9.xml"/>
  <Relationship Id="rId12" Type="http://schemas.openxmlformats.org/officeDocument/2006/relationships/slide" Target="slides/slide10.xml"/>
  <Relationship Id="rId13" Type="http://schemas.openxmlformats.org/officeDocument/2006/relationships/slide" Target="slides/slide11.xml"/>
  <Relationship Id="rId14" Type="http://schemas.openxmlformats.org/officeDocument/2006/relationships/slide" Target="slides/slide12.xml"/>
  <Relationship Id="rId15" Type="http://schemas.openxmlformats.org/officeDocument/2006/relationships/slide" Target="slides/slide13.xml"/>
  <Relationship Id="rId16" Type="http://schemas.openxmlformats.org/officeDocument/2006/relationships/slide" Target="slides/slide14.xml"/>
  <Relationship Id="rId17" Type="http://schemas.openxmlformats.org/officeDocument/2006/relationships/slide" Target="slides/slide15.xml"/>
  <Relationship Id="rId18" Type="http://schemas.openxmlformats.org/officeDocument/2006/relationships/slide" Target="slides/slide16.xml"/>
  <Relationship Id="rId19" Type="http://schemas.openxmlformats.org/officeDocument/2006/relationships/slide" Target="slides/slide17.xml"/>
  <Relationship Id="rId20" Type="http://schemas.openxmlformats.org/officeDocument/2006/relationships/slide" Target="slides/slide18.xml"/>
  <Relationship Id="rId21" Type="http://schemas.openxmlformats.org/officeDocument/2006/relationships/slide" Target="slides/slide19.xml"/>
  <Relationship Id="rId22" Type="http://schemas.openxmlformats.org/officeDocument/2006/relationships/slide" Target="slides/slide20.xml"/>
  <Relationship Id="rId23" Type="http://schemas.openxmlformats.org/officeDocument/2006/relationships/slide" Target="slides/slide21.xml"/>
  <Relationship Id="rId24" Type="http://schemas.openxmlformats.org/officeDocument/2006/relationships/slide" Target="slides/slide22.xml"/>
  <Relationship Id="rId25" Type="http://schemas.openxmlformats.org/officeDocument/2006/relationships/slide" Target="slides/slide23.xml"/>
  <Relationship Id="rId26" Type="http://schemas.openxmlformats.org/officeDocument/2006/relationships/slide" Target="slides/slide24.xml"/>
  <Relationship Id="rId27" Type="http://schemas.openxmlformats.org/officeDocument/2006/relationships/slide" Target="slides/slide25.xml"/>
  <Relationship Id="rId28" Type="http://schemas.openxmlformats.org/officeDocument/2006/relationships/presProps" Target="presProps.xml"/>
  <Relationship Id="rId29" Type="http://schemas.openxmlformats.org/officeDocument/2006/relationships/viewProps" Target="viewProps.xml"/>
  <Relationship Id="rId30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1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988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7.xml"/>
</Relationships>

</file>

<file path=ppt/slides/_rels/slide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8.xml"/>
</Relationships>

</file>

<file path=ppt/slides/_rels/slide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9.xml"/>
</Relationships>

</file>

<file path=ppt/slides/_rels/slide1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0.xml"/>
</Relationships>

</file>

<file path=ppt/slides/_rels/slide1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1.xml"/>
</Relationships>

</file>

<file path=ppt/slides/_rels/slide1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2.xml"/>
</Relationships>

</file>

<file path=ppt/slides/_rels/slide1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3.xml"/>
</Relationships>

</file>

<file path=ppt/slides/_rels/slide1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4.xml"/>
</Relationships>

</file>

<file path=ppt/slides/_rels/slide1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5.xml"/>
</Relationships>

</file>

<file path=ppt/slides/_rels/slide1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6.xml"/>
</Relationships>

</file>

<file path=ppt/slides/_rels/slide1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7.xml"/>
</Relationships>

</file>

<file path=ppt/slides/_rels/slide1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8.xml"/>
</Relationships>

</file>

<file path=ppt/slides/_rels/slide1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9.xml"/>
</Relationships>

</file>

<file path=ppt/slides/_rels/slide2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0.xml"/>
</Relationships>

</file>

<file path=ppt/slides/_rels/slide2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1.xml"/>
</Relationships>

</file>

<file path=ppt/slides/_rels/slide2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2.xml"/>
</Relationships>

</file>

<file path=ppt/slides/_rels/slide2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3.xml"/>
</Relationships>

</file>

<file path=ppt/slides/_rels/slide2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4.xml"/>
</Relationships>

</file>

<file path=ppt/slides/_rels/slide2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5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ரவேணும் பரனாவியே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றங்குஞ் சுடராய் மேவியே. (2)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மருளாம் பாவம் மருவிய எனக்கு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ானாக்கினியால் ஞான தீட்சை தர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ரவேணும் பரனாவியே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றங்குஞ் சுடராய் மேவியே.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1. பலமான எப்பாவமும் பாழாக்கும் மாநோயகளும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லியகொடும் ரோகமும் மாம்சசிந்தை ஓடுமே;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பலிபீடத்தில் என்னைப் பலியாக வைத்தேன்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எலியாவின் ஜெபத்துக் கிரங்கிய வண்ணம்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ரவேணும் பரனாவியே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றங்குஞ் சுடராய் மேவியே.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2. என்றன் பாவம்யாவையும் எரிக்கும்வகை தேடியும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எங்கும் இந்த லோகத்தில் எத்தீயுமே காண்கிலேன்;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என்றன் செயலால் யாதொன்றும் முடியா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ின்றே வானாக் கினி வரவேணும்.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ரவேணும் பரனாவியே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றங்குஞ் சுடராய் மேவியே.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3. குடிகொள் எந்தப்பாவமும் அடியோடே தொலைத்திடும்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டுத்தாட் கொள்ளும் தோஷமும் சாம்பலாகச் செய்திடும்;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படிமிசை காற்றுக்குப் பறந்தோடும் சாம்பல்போல்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அடியேன் யேசுவுக் கனுதினம்பணி செய்ய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வரவேணும் பரனாவியே,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இறங்குஞ் சுடராய் மேவியே.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25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2026-06-10T09:09:49Z</dcterms:created>
  <dcterms:modified xsi:type="dcterms:W3CDTF">2026-06-10T09:09:49Z</dcterms:modified>
  <dc:title>துதிப் பாடல்கள்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