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Override PartName="/ppt/slides/slide2.xml" ContentType="application/vnd.openxmlformats-officedocument.presentationml.slide+xml"/>
  <Override PartName="/ppt/notesSlides/notesSlide2.xml" ContentType="application/vnd.openxmlformats-officedocument.presentationml.notesSlide+xml"/>
  <Override PartName="/ppt/slides/slide3.xml" ContentType="application/vnd.openxmlformats-officedocument.presentationml.slide+xml"/>
  <Override PartName="/ppt/notesSlides/notesSlide3.xml" ContentType="application/vnd.openxmlformats-officedocument.presentationml.notesSlide+xml"/>
  <Override PartName="/ppt/slides/slide4.xml" ContentType="application/vnd.openxmlformats-officedocument.presentationml.slide+xml"/>
  <Override PartName="/ppt/notesSlides/notesSlide4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  <p:sldId id="257" r:id="rId4"/>
    <p:sldId id="258" r:id="rId5"/>
    <p:sldId id="259" r:id="rId6"/>
  </p:sldIdLst>
  <p:sldSz cx="9144000" cy="5143500" type="screen16x9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slide" Target="slides/slide2.xml"/>
  <Relationship Id="rId5" Type="http://schemas.openxmlformats.org/officeDocument/2006/relationships/slide" Target="slides/slide3.xml"/>
  <Relationship Id="rId6" Type="http://schemas.openxmlformats.org/officeDocument/2006/relationships/slide" Target="slides/slide4.xml"/>
  <Relationship Id="rId7" Type="http://schemas.openxmlformats.org/officeDocument/2006/relationships/presProps" Target="presProps.xml"/>
  <Relationship Id="rId8" Type="http://schemas.openxmlformats.org/officeDocument/2006/relationships/viewProps" Target="viewProps.xml"/>
  <Relationship Id="rId9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8953500" cy="0"/>
          <a:chOff x="0" y="0"/>
          <a:chExt cx="895350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447675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</a:p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trike="noStrike" sz="1400" spc="0" u="none" cap="none">
                <a:solidFill>
                  <a:srgbClr val="000000">
                    <a:alpha val="100000"/>
                  </a:srgbClr>
                </a:solidFill>
                <a:latin typeface="Roboto"/>
              </a:rPr>
              <a:t/>
            </a:r>
          </a:p>
        </p:txBody>
      </p:sp>
    </p:spTree>
  </p:cSld>
</p:notes>
</file>

<file path=ppt/notesSlides/notesSlide2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8953500" cy="0"/>
          <a:chOff x="0" y="0"/>
          <a:chExt cx="895350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447675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</a:p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trike="noStrike" sz="1400" spc="0" u="none" cap="none">
                <a:solidFill>
                  <a:srgbClr val="000000">
                    <a:alpha val="100000"/>
                  </a:srgbClr>
                </a:solidFill>
                <a:latin typeface="Roboto"/>
              </a:rPr>
              <a:t/>
            </a:r>
          </a:p>
        </p:txBody>
      </p:sp>
    </p:spTree>
  </p:cSld>
</p:notes>
</file>

<file path=ppt/notesSlides/notesSlide3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8953500" cy="0"/>
          <a:chOff x="0" y="0"/>
          <a:chExt cx="895350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447675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</a:p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trike="noStrike" sz="1400" spc="0" u="none" cap="none">
                <a:solidFill>
                  <a:srgbClr val="000000">
                    <a:alpha val="100000"/>
                  </a:srgbClr>
                </a:solidFill>
                <a:latin typeface="Roboto"/>
              </a:rPr>
              <a:t/>
            </a:r>
          </a:p>
        </p:txBody>
      </p:sp>
    </p:spTree>
  </p:cSld>
</p:notes>
</file>

<file path=ppt/notesSlides/notesSlide4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8953500" cy="0"/>
          <a:chOff x="0" y="0"/>
          <a:chExt cx="895350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447675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</a:p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trike="noStrike" sz="1400" spc="0" u="none" cap="none">
                <a:solidFill>
                  <a:srgbClr val="000000">
                    <a:alpha val="100000"/>
                  </a:srgbClr>
                </a:solidFill>
                <a:latin typeface="Roboto"/>
              </a:rPr>
              <a:t/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0773858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42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notesSlide" Target="../notesSlides/notesSlide1.xml"/>
</Relationships>

</file>

<file path=ppt/slides/_rels/slide2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notesSlide" Target="../notesSlides/notesSlide2.xml"/>
</Relationships>

</file>

<file path=ppt/slides/_rels/slide3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notesSlide" Target="../notesSlides/notesSlide3.xml"/>
</Relationships>

</file>

<file path=ppt/slides/_rels/slide4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notesSlide" Target="../notesSlides/notesSlide4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190500" y="0"/>
          <a:ext cx="9144000" cy="4572000"/>
          <a:chOff x="190500" y="0"/>
          <a:chExt cx="9144000" cy="4572000"/>
        </a:xfrm>
      </p:grpSpPr>
      <p:sp>
        <p:nvSpPr>
          <p:cNvPr id="2" name=""/>
          <p:cNvSpPr txBox="1"/>
          <p:nvPr/>
        </p:nvSpPr>
        <p:spPr>
          <a:xfrm>
            <a:off x="190500" y="0"/>
            <a:ext cx="8953500" cy="4572000"/>
          </a:xfrm>
          <a:prstGeom prst="rect">
            <a:avLst/>
          </a:prstGeom>
          <a:noFill/>
        </p:spPr>
        <p:txBody>
          <a:bodyPr anchorCtr="0" rtlCol="0" vert="horz" bIns="45720" lIns="91440" rIns="91440" tIns="45720">
            <a:spAutoFit/>
          </a:bodyPr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</a:p>
          <a:p>
            <a:pPr algn="l" rtl="0" fontAlgn="base" marL="0" marR="0" indent="0" lvl="0">
              <a:lnSpc>
                <a:spcPct val="125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trike="noStrike" sz="3600" spc="0" u="none" cap="none">
                <a:solidFill>
                  <a:srgbClr val="000000">
                    <a:alpha val="100000"/>
                  </a:srgbClr>
                </a:solidFill>
                <a:latin typeface="Roboto"/>
              </a:rPr>
              <a:t><![CDATA['Tis only a little way on to my home, 
And there in its sunshine for ever I'll roam ;  
While all the day long I journey with song,
O beautiful Edenland, thou art my home ! ]]>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190500" y="0"/>
          <a:ext cx="9144000" cy="4572000"/>
          <a:chOff x="190500" y="0"/>
          <a:chExt cx="9144000" cy="4572000"/>
        </a:xfrm>
      </p:grpSpPr>
      <p:sp>
        <p:nvSpPr>
          <p:cNvPr id="2" name=""/>
          <p:cNvSpPr txBox="1"/>
          <p:nvPr/>
        </p:nvSpPr>
        <p:spPr>
          <a:xfrm>
            <a:off x="190500" y="0"/>
            <a:ext cx="8953500" cy="4572000"/>
          </a:xfrm>
          <a:prstGeom prst="rect">
            <a:avLst/>
          </a:prstGeom>
          <a:noFill/>
        </p:spPr>
        <p:txBody>
          <a:bodyPr anchorCtr="0" rtlCol="0" vert="horz" bIns="45720" lIns="91440" rIns="91440" tIns="45720">
            <a:spAutoFit/>
          </a:bodyPr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</a:p>
          <a:p>
            <a:pPr algn="l" rtl="0" fontAlgn="base" marL="0" marR="0" indent="0" lvl="0">
              <a:lnSpc>
                <a:spcPct val="125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trike="noStrike" sz="3600" spc="0" u="none" cap="none">
                <a:solidFill>
                  <a:srgbClr val="000000">
                    <a:alpha val="100000"/>
                  </a:srgbClr>
                </a:solidFill>
                <a:latin typeface="Roboto"/>
              </a:rPr>
              <a:t><![CDATA['Tis only a little way, only a little way ! 
'Tis only a little way on to my home. ]]>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190500" y="0"/>
          <a:ext cx="9144000" cy="4572000"/>
          <a:chOff x="190500" y="0"/>
          <a:chExt cx="9144000" cy="4572000"/>
        </a:xfrm>
      </p:grpSpPr>
      <p:sp>
        <p:nvSpPr>
          <p:cNvPr id="2" name=""/>
          <p:cNvSpPr txBox="1"/>
          <p:nvPr/>
        </p:nvSpPr>
        <p:spPr>
          <a:xfrm>
            <a:off x="190500" y="0"/>
            <a:ext cx="8953500" cy="4572000"/>
          </a:xfrm>
          <a:prstGeom prst="rect">
            <a:avLst/>
          </a:prstGeom>
          <a:noFill/>
        </p:spPr>
        <p:txBody>
          <a:bodyPr anchorCtr="0" rtlCol="0" vert="horz" bIns="45720" lIns="91440" rIns="91440" tIns="45720">
            <a:spAutoFit/>
          </a:bodyPr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</a:p>
          <a:p>
            <a:pPr algn="l" rtl="0" fontAlgn="base" marL="0" marR="0" indent="0" lvl="0">
              <a:lnSpc>
                <a:spcPct val="125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trike="noStrike" sz="3600" spc="0" u="none" cap="none">
                <a:solidFill>
                  <a:srgbClr val="000000">
                    <a:alpha val="100000"/>
                  </a:srgbClr>
                </a:solidFill>
                <a:latin typeface="Roboto"/>
              </a:rPr>
              <a:t><![CDATA[2 'Tis only a little way farther to go, 
O'er mountain and valley where dark waters flow ; 
My Saviour is near, with blessings to cheer ;
His word is my guiding-star — why should I fear ? ]]>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190500" y="0"/>
          <a:ext cx="9144000" cy="4572000"/>
          <a:chOff x="190500" y="0"/>
          <a:chExt cx="9144000" cy="4572000"/>
        </a:xfrm>
      </p:grpSpPr>
      <p:sp>
        <p:nvSpPr>
          <p:cNvPr id="2" name=""/>
          <p:cNvSpPr txBox="1"/>
          <p:nvPr/>
        </p:nvSpPr>
        <p:spPr>
          <a:xfrm>
            <a:off x="190500" y="0"/>
            <a:ext cx="8953500" cy="4572000"/>
          </a:xfrm>
          <a:prstGeom prst="rect">
            <a:avLst/>
          </a:prstGeom>
          <a:noFill/>
        </p:spPr>
        <p:txBody>
          <a:bodyPr anchorCtr="0" rtlCol="0" vert="horz" bIns="45720" lIns="91440" rIns="91440" tIns="45720">
            <a:spAutoFit/>
          </a:bodyPr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</a:p>
          <a:p>
            <a:pPr algn="l" rtl="0" fontAlgn="base" marL="0" marR="0" indent="0" lvl="0">
              <a:lnSpc>
                <a:spcPct val="125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trike="noStrike" sz="3600" spc="0" u="none" cap="none">
                <a:solidFill>
                  <a:srgbClr val="000000">
                    <a:alpha val="100000"/>
                  </a:srgbClr>
                </a:solidFill>
                <a:latin typeface="Roboto"/>
              </a:rPr>
              <a:t><![CDATA[3 'Tis only a little way: there I shall see  
The friends that in glory are waiting for me ;
Their voices from home now float on the air —  
They're calling me tenderly, calling me there.]]>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Theme78">
  <a:themeElements>
    <a:clrScheme name="Theme78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78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78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4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Unknown Company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2026-06-18T04:39:45Z</dcterms:created>
  <dcterms:modified xsi:type="dcterms:W3CDTF">2026-06-18T04:39:45Z</dcterms:modified>
  <dc:title>Hymn : 929</dc:title>
  <dc:description/>
  <dc:subject/>
  <cp:keywords/>
  <cp:category/>
  <cp:revision/>
  <cp:contentStatus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