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presProps" Target="presProps.xml"/>
  <Relationship Id="rId33" Type="http://schemas.openxmlformats.org/officeDocument/2006/relationships/viewProps" Target="viewProps.xml"/>
  <Relationship Id="rId3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975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மரியாளும் ஸ்திரீகளுக்குள்ளே மிக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சீர்வதிக்கப்பட்டாள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ிருபை பெற்ற மாதே வாழ்க என்ற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ழ்த்தினான் ஓர் தூதன் வந்த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வழி தப்பி சிதறி அலைந்தோ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ழி காட்டி நடத்தி சென்றா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ல்ல மேய்ப்பன் இயேசுவின் குரல் கேட்டோ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த்திய ஜீவன் நமக்களித்தா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பெத்லகேம் ஓர் புண்ணிய ஸ்தலம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ன் இயேசு அதில் பிறந்தா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்று கிறிஸ்து இரட்சகர் பிறந்தா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ேய்ப்பன் கூட்டம் வான சாஸ்திரிகளு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ேசியாவை தொழுதனர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பாவ சாபம் ரோகங்கள் தீரு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ன் பாதம் பணிந்திடுவோ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று பிள்ளையைப் போல தாழ்த்திடுவோ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றுபிறப்பை நமக்களித்தார்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ஏழை ஆயர் குடியில் பிறந்தா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ளிமையாய் ஜீவித்தவ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ஏசு போல நாமும் மாறிடுவோ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து நமது நம்பிக்கைய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று தூதன் சாற்றிடவ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று மாத்திரமல்ல அந்த சந்தோஷ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்று வரையும் நமக்கு உண்ட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் நாமம் அதிசயமானவ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் எந்தன் ஆலோசனைக் கர்த்த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ல்லமையுள்ள தேவன் நித்திய பிதா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மாதானப் பிரபு இவர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2026-07-09T07:15:26Z</dcterms:created>
  <dcterms:modified xsi:type="dcterms:W3CDTF">2026-07-09T07:15:26Z</dcterms:modified>
  <dc:title>துதிப் பாடல்கள் : 594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