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ரியாளும் ஸ்திரீகளுக்குள்ளே மி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திக்கப்பட்டா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பெற்ற மாதே வாழ்க என்ற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னான் ஓர் தூதன் வந்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ழி தப்பி சிதறி அலைந்த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காட்டி நடத்தி சென்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ன் இயேசுவின் குரல் கேட்ட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ஜீவன் நமக்களித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த்லகேம் ஓர் புண்ணிய ஸ்தல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் இயேசு அதில் ப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கிறிஸ்து இரட்சகர் ப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ன் கூட்டம் வான சாஸ்திரிகள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வை தொழுதன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 சாபம் ரோகங்கள் தீ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் பாதம் பணிந்த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 பிள்ளையைப் போல தாழ்த்த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பிறப்பை நமக்களித்த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ஏழை ஆயர் குடியில் ப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ளிமையாய் ஜீவித்த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 போல நாமும் மாற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 நமது நம்பிக்க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தூதன் சாற்ற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ு மாத்திரமல்ல அந்த சந்தோஷ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வரையும் நமக்கு உண்ட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ம் அதிசயமான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ந்தன் ஆலோசனைக் கர்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 தேவன் நித்திய பி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ப் பிரபு இவ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2026-09-05T22:57:41Z</dcterms:created>
  <dcterms:modified xsi:type="dcterms:W3CDTF">2026-09-05T22:57:41Z</dcterms:modified>
  <dc:title>துதிப் பாடல்கள் : 594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