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6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slide" Target="slides/slide5.xml"/>
  <Relationship Id="rId8" Type="http://schemas.openxmlformats.org/officeDocument/2006/relationships/slide" Target="slides/slide6.xml"/>
  <Relationship Id="rId9" Type="http://schemas.openxmlformats.org/officeDocument/2006/relationships/presProps" Target="presProps.xml"/>
  <Relationship Id="rId10" Type="http://schemas.openxmlformats.org/officeDocument/2006/relationships/viewProps" Target="viewProps.xml"/>
  <Relationship Id="rId11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6036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_rels/slide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5.xml"/>
</Relationships>

</file>

<file path=ppt/slides/_rels/slide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6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All to Jesus I surrender, 
All to Him I freely give ; 
I will ever love and trust Him, 
In His presence daily live. 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I surrender all, ... I surrender all ; . . . 
All to Thee, my blessed Saviour, I surrender 
all. . . . 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 All to Jesus I surrender, 
Humbly at His feet I bow ; 
Worldly pleasures all forsaken----
Take me, Jesus, take me now. 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 All to Jesus I surrender, 
Make me, Saviour, wholly Thine ; 
Let the Holy Spirit witness 
I am Thine and Thou art mine. ]]>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4 All to Jesus I surrender : 
Lord, I give myself to Thee ; 
Fill me with Thy love and power, 
Let Thy blessing rest on me. ]]>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5 All to Jesus I surrender : 
Now I feel the sacred flame ; 
Oh the joy of full salvation ! 
Glory, glory to His name !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6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2026-07-09T08:56:15Z</dcterms:created>
  <dcterms:modified xsi:type="dcterms:W3CDTF">2026-07-09T08:56:15Z</dcterms:modified>
  <dc:title>Hymn : 601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