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418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The Lord is our Strength and Redeemer,
The Rock where in safety we hide;
He feedeth His flock like a Shepherd,
His love shall forever abide.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By cool flowing
waters He leads them,
Where pastures are blooming and fair . .
He gathers the lambs in His bosom,
And carries them tenderly there; . . .
He gathers the lambs in His bosom,
And carries them tenderly there. . . .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The Lord is our Shield and Defender,
His eye never slumbers nor sleeps:
He feedeth His flock like a Shepherd,
Their footsteps from wandering He keeps.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The Lord is our Hope and Salvation,
Oh, glory and praise to His name !
He feedeth His flock like a Shepherd—
The weakest His blessings may claim.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2026-06-15T12:12:34Z</dcterms:created>
  <dcterms:modified xsi:type="dcterms:W3CDTF">2026-06-15T12:12:34Z</dcterms:modified>
  <dc:title>Hymn : 101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